
<file path=[Content_Types].xml><?xml version="1.0" encoding="utf-8"?>
<Types xmlns="http://schemas.openxmlformats.org/package/2006/content-types">
  <Default ContentType="application/x-fontdata" Extension="fntdata"/>
  <Default ContentType="image/jpeg" Extension="jpeg"/>
  <Default ContentType="image/png" Extension="png"/>
  <Default ContentType="application/vnd.openxmlformats-package.relationships+xml" Extension="rels"/>
  <Default ContentType="application/xml" Extension="xml"/>
  <Override ContentType="application/vnd.openxmlformats-officedocument.extended-properties+xml" PartName="/docProps/app.xml"/>
  <Override ContentType="application/vnd.openxmlformats-package.core-properties+xml" PartName="/docProps/core.xml"/>
  <Override ContentType="application/vnd.openxmlformats-officedocument.presentationml.notesMaster+xml" PartName="/ppt/notesMasters/notesMaster1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9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13.xml"/>
  <Override ContentType="application/vnd.openxmlformats-officedocument.presentationml.tableStyles+xml" PartName="/ppt/tableStyle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<Relationships xmlns="http://schemas.openxmlformats.org/package/2006/relationships"><Relationship Id="rId1" Target="ppt/presentation.xml" Type="http://schemas.openxmlformats.org/officeDocument/2006/relationships/officeDocument"/><Relationship Id="rId2" Target="docProps/thumbnail.jpeg" Type="http://schemas.openxmlformats.org/package/2006/relationships/metadata/thumbnail"/><Relationship Id="rId3" Target="docProps/core.xml" Type="http://schemas.openxmlformats.org/package/2006/relationships/metadata/core-properties"/><Relationship Id="rId4" Target="docProps/app.xml" Type="http://schemas.openxmlformats.org/officeDocument/2006/relationships/extended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embedTrueTypeFonts="true">
  <p:sldMasterIdLst>
    <p:sldMasterId id="2147483648" r:id="rId1"/>
  </p:sldMasterIdLst>
  <p:notesMasterIdLst>
    <p:notesMasterId r:id="rId23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</p:sldIdLst>
  <p:sldSz cx="18288000" cy="10287000"/>
  <p:notesSz cx="6858000" cy="9144000"/>
  <p:embeddedFontLst>
    <p:embeddedFont>
      <p:font typeface="IBM Plex Mono" charset="1" panose="020B0509050203000203"/>
      <p:regular r:id="rId19"/>
    </p:embeddedFont>
    <p:embeddedFont>
      <p:font typeface="IBM Plex Mono Bold" charset="1" panose="020B0809050203000203"/>
      <p:regular r:id="rId20"/>
    </p:embeddedFont>
    <p:embeddedFont>
      <p:font typeface="IBM Plex Sans" charset="1" panose="020B0503050203000203"/>
      <p:regular r:id="rId21"/>
    </p:embeddedFont>
    <p:embeddedFont>
      <p:font typeface="IBM Plex Sans Italics" charset="1" panose="020B0503050203000203"/>
      <p:regular r:id="rId22"/>
    </p:embeddedFont>
    <p:embeddedFont>
      <p:font typeface="IBM Plex Sans Bold" charset="1" panose="020B0803050203000203"/>
      <p:regular r:id="rId26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74" d="100"/>
          <a:sy n="74" d="100"/>
        </p:scale>
        <p:origin x="-109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<Relationships xmlns="http://schemas.openxmlformats.org/package/2006/relationships"><Relationship Id="rId1" Target="slideMasters/slideMaster1.xml" Type="http://schemas.openxmlformats.org/officeDocument/2006/relationships/slideMaster"/><Relationship Id="rId10" Target="slides/slide5.xml" Type="http://schemas.openxmlformats.org/officeDocument/2006/relationships/slide"/><Relationship Id="rId11" Target="slides/slide6.xml" Type="http://schemas.openxmlformats.org/officeDocument/2006/relationships/slide"/><Relationship Id="rId12" Target="slides/slide7.xml" Type="http://schemas.openxmlformats.org/officeDocument/2006/relationships/slide"/><Relationship Id="rId13" Target="slides/slide8.xml" Type="http://schemas.openxmlformats.org/officeDocument/2006/relationships/slide"/><Relationship Id="rId14" Target="slides/slide9.xml" Type="http://schemas.openxmlformats.org/officeDocument/2006/relationships/slide"/><Relationship Id="rId15" Target="slides/slide10.xml" Type="http://schemas.openxmlformats.org/officeDocument/2006/relationships/slide"/><Relationship Id="rId16" Target="slides/slide11.xml" Type="http://schemas.openxmlformats.org/officeDocument/2006/relationships/slide"/><Relationship Id="rId17" Target="slides/slide12.xml" Type="http://schemas.openxmlformats.org/officeDocument/2006/relationships/slide"/><Relationship Id="rId18" Target="slides/slide13.xml" Type="http://schemas.openxmlformats.org/officeDocument/2006/relationships/slide"/><Relationship Id="rId19" Target="fonts/font19.fntdata" Type="http://schemas.openxmlformats.org/officeDocument/2006/relationships/font"/><Relationship Id="rId2" Target="presProps.xml" Type="http://schemas.openxmlformats.org/officeDocument/2006/relationships/presProps"/><Relationship Id="rId20" Target="fonts/font20.fntdata" Type="http://schemas.openxmlformats.org/officeDocument/2006/relationships/font"/><Relationship Id="rId21" Target="fonts/font21.fntdata" Type="http://schemas.openxmlformats.org/officeDocument/2006/relationships/font"/><Relationship Id="rId22" Target="fonts/font22.fntdata" Type="http://schemas.openxmlformats.org/officeDocument/2006/relationships/font"/><Relationship Id="rId23" Target="notesMasters/notesMaster1.xml" Type="http://schemas.openxmlformats.org/officeDocument/2006/relationships/notesMaster"/><Relationship Id="rId24" Target="theme/theme2.xml" Type="http://schemas.openxmlformats.org/officeDocument/2006/relationships/theme"/><Relationship Id="rId25" Target="notesSlides/notesSlide1.xml" Type="http://schemas.openxmlformats.org/officeDocument/2006/relationships/notesSlide"/><Relationship Id="rId26" Target="fonts/font26.fntdata" Type="http://schemas.openxmlformats.org/officeDocument/2006/relationships/font"/><Relationship Id="rId27" Target="notesSlides/notesSlide2.xml" Type="http://schemas.openxmlformats.org/officeDocument/2006/relationships/notesSlide"/><Relationship Id="rId28" Target="notesSlides/notesSlide3.xml" Type="http://schemas.openxmlformats.org/officeDocument/2006/relationships/notesSlide"/><Relationship Id="rId29" Target="notesSlides/notesSlide4.xml" Type="http://schemas.openxmlformats.org/officeDocument/2006/relationships/notesSlide"/><Relationship Id="rId3" Target="viewProps.xml" Type="http://schemas.openxmlformats.org/officeDocument/2006/relationships/viewProps"/><Relationship Id="rId30" Target="notesSlides/notesSlide5.xml" Type="http://schemas.openxmlformats.org/officeDocument/2006/relationships/notesSlide"/><Relationship Id="rId31" Target="notesSlides/notesSlide6.xml" Type="http://schemas.openxmlformats.org/officeDocument/2006/relationships/notesSlide"/><Relationship Id="rId32" Target="notesSlides/notesSlide7.xml" Type="http://schemas.openxmlformats.org/officeDocument/2006/relationships/notesSlide"/><Relationship Id="rId33" Target="notesSlides/notesSlide8.xml" Type="http://schemas.openxmlformats.org/officeDocument/2006/relationships/notesSlide"/><Relationship Id="rId34" Target="notesSlides/notesSlide9.xml" Type="http://schemas.openxmlformats.org/officeDocument/2006/relationships/notesSlide"/><Relationship Id="rId4" Target="theme/theme1.xml" Type="http://schemas.openxmlformats.org/officeDocument/2006/relationships/theme"/><Relationship Id="rId5" Target="tableStyles.xml" Type="http://schemas.openxmlformats.org/officeDocument/2006/relationships/tableStyles"/><Relationship Id="rId6" Target="slides/slide1.xml" Type="http://schemas.openxmlformats.org/officeDocument/2006/relationships/slide"/><Relationship Id="rId7" Target="slides/slide2.xml" Type="http://schemas.openxmlformats.org/officeDocument/2006/relationships/slide"/><Relationship Id="rId8" Target="slides/slide3.xml" Type="http://schemas.openxmlformats.org/officeDocument/2006/relationships/slide"/><Relationship Id="rId9" Target="slides/slide4.xml" Type="http://schemas.openxmlformats.org/officeDocument/2006/relationships/slide"/></Relationships>
</file>

<file path=ppt/notesMasters/_rels/notesMaster1.xml.rels><?xml version="1.0" encoding="UTF-8" standalone="yes"?><Relationships xmlns="http://schemas.openxmlformats.org/package/2006/relationships"><Relationship Id="rId1" Target="../theme/theme2.xml" Type="http://schemas.openxmlformats.org/officeDocument/2006/relationships/theme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  <a:t>1.7.2013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988891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<Relationships xmlns="http://schemas.openxmlformats.org/package/2006/relationships"><Relationship Id="rId1" Target="../notesMasters/notesMaster1.xml" Type="http://schemas.openxmlformats.org/officeDocument/2006/relationships/notesMaster"/><Relationship Id="rId2" Target="../slides/slide4.xml" Type="http://schemas.openxmlformats.org/officeDocument/2006/relationships/slide"/></Relationships>
</file>

<file path=ppt/notesSlides/_rels/notesSlide2.xml.rels><?xml version="1.0" encoding="UTF-8" standalone="yes"?><Relationships xmlns="http://schemas.openxmlformats.org/package/2006/relationships"><Relationship Id="rId1" Target="../notesMasters/notesMaster1.xml" Type="http://schemas.openxmlformats.org/officeDocument/2006/relationships/notesMaster"/><Relationship Id="rId2" Target="../slides/slide5.xml" Type="http://schemas.openxmlformats.org/officeDocument/2006/relationships/slide"/></Relationships>
</file>

<file path=ppt/notesSlides/_rels/notesSlide3.xml.rels><?xml version="1.0" encoding="UTF-8" standalone="yes"?><Relationships xmlns="http://schemas.openxmlformats.org/package/2006/relationships"><Relationship Id="rId1" Target="../notesMasters/notesMaster1.xml" Type="http://schemas.openxmlformats.org/officeDocument/2006/relationships/notesMaster"/><Relationship Id="rId2" Target="../slides/slide6.xml" Type="http://schemas.openxmlformats.org/officeDocument/2006/relationships/slide"/></Relationships>
</file>

<file path=ppt/notesSlides/_rels/notesSlide4.xml.rels><?xml version="1.0" encoding="UTF-8" standalone="yes"?><Relationships xmlns="http://schemas.openxmlformats.org/package/2006/relationships"><Relationship Id="rId1" Target="../notesMasters/notesMaster1.xml" Type="http://schemas.openxmlformats.org/officeDocument/2006/relationships/notesMaster"/><Relationship Id="rId2" Target="../slides/slide7.xml" Type="http://schemas.openxmlformats.org/officeDocument/2006/relationships/slide"/></Relationships>
</file>

<file path=ppt/notesSlides/_rels/notesSlide5.xml.rels><?xml version="1.0" encoding="UTF-8" standalone="yes"?><Relationships xmlns="http://schemas.openxmlformats.org/package/2006/relationships"><Relationship Id="rId1" Target="../notesMasters/notesMaster1.xml" Type="http://schemas.openxmlformats.org/officeDocument/2006/relationships/notesMaster"/><Relationship Id="rId2" Target="../slides/slide8.xml" Type="http://schemas.openxmlformats.org/officeDocument/2006/relationships/slide"/></Relationships>
</file>

<file path=ppt/notesSlides/_rels/notesSlide6.xml.rels><?xml version="1.0" encoding="UTF-8" standalone="yes"?><Relationships xmlns="http://schemas.openxmlformats.org/package/2006/relationships"><Relationship Id="rId1" Target="../notesMasters/notesMaster1.xml" Type="http://schemas.openxmlformats.org/officeDocument/2006/relationships/notesMaster"/><Relationship Id="rId2" Target="../slides/slide9.xml" Type="http://schemas.openxmlformats.org/officeDocument/2006/relationships/slide"/></Relationships>
</file>

<file path=ppt/notesSlides/_rels/notesSlide7.xml.rels><?xml version="1.0" encoding="UTF-8" standalone="yes"?><Relationships xmlns="http://schemas.openxmlformats.org/package/2006/relationships"><Relationship Id="rId1" Target="../notesMasters/notesMaster1.xml" Type="http://schemas.openxmlformats.org/officeDocument/2006/relationships/notesMaster"/><Relationship Id="rId2" Target="../slides/slide10.xml" Type="http://schemas.openxmlformats.org/officeDocument/2006/relationships/slide"/></Relationships>
</file>

<file path=ppt/notesSlides/_rels/notesSlide8.xml.rels><?xml version="1.0" encoding="UTF-8" standalone="yes"?><Relationships xmlns="http://schemas.openxmlformats.org/package/2006/relationships"><Relationship Id="rId1" Target="../notesMasters/notesMaster1.xml" Type="http://schemas.openxmlformats.org/officeDocument/2006/relationships/notesMaster"/><Relationship Id="rId2" Target="../slides/slide11.xml" Type="http://schemas.openxmlformats.org/officeDocument/2006/relationships/slide"/></Relationships>
</file>

<file path=ppt/notesSlides/_rels/notesSlide9.xml.rels><?xml version="1.0" encoding="UTF-8" standalone="yes"?><Relationships xmlns="http://schemas.openxmlformats.org/package/2006/relationships"><Relationship Id="rId1" Target="../notesMasters/notesMaster1.xml" Type="http://schemas.openxmlformats.org/officeDocument/2006/relationships/notesMaster"/><Relationship Id="rId2" Target="../slides/slide12.xml" Type="http://schemas.openxmlformats.org/officeDocument/2006/relationships/slide"/></Relationships>
</file>

<file path=ppt/notesSlides/notesSlide1.xml><?xml version="1.0" encoding="utf-8"?>
<p:notes xmlns:p="http://schemas.openxmlformats.org/presentationml/2006/main">
  <p:cSld>
    <p:spTree xmlns:a="http://schemas.openxmlformats.org/drawingml/2006/main" xmlns:r="http://schemas.openxmlformats.org/officeDocument/2006/relationships"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 id="{B7268E1E-0E44-426D-905E-8AD9B19D2182}" type="datetimeFigureOut"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en-US"/>
              <a:t/>
            </a:r>
            <a:endParaRPr lang="en-US" smtClean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 id="{871B2431-D351-4C6E-A3CF-9DFAC0E3E050}" type="slidenum">
              <a:rPr lang="cs-CZ" smtClean="0"/>
              <a:t>‹#›</a:t>
            </a:r>
          </a:p>
        </p:txBody>
      </p:sp>
    </p:spTree>
  </p:cSld>
</p:notes>
</file>

<file path=ppt/notesSlides/notesSlide2.xml><?xml version="1.0" encoding="utf-8"?>
<p:notes xmlns:p="http://schemas.openxmlformats.org/presentationml/2006/main">
  <p:cSld>
    <p:spTree xmlns:a="http://schemas.openxmlformats.org/drawingml/2006/main" xmlns:r="http://schemas.openxmlformats.org/officeDocument/2006/relationships"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 id="{B7268E1E-0E44-426D-905E-8AD9B19D2182}" type="datetimeFigureOut"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en-US"/>
              <a:t/>
            </a:r>
            <a:endParaRPr lang="en-US" smtClean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 id="{871B2431-D351-4C6E-A3CF-9DFAC0E3E050}" type="slidenum">
              <a:rPr lang="cs-CZ" smtClean="0"/>
              <a:t>‹#›</a:t>
            </a:r>
          </a:p>
        </p:txBody>
      </p:sp>
    </p:spTree>
  </p:cSld>
</p:notes>
</file>

<file path=ppt/notesSlides/notesSlide3.xml><?xml version="1.0" encoding="utf-8"?>
<p:notes xmlns:p="http://schemas.openxmlformats.org/presentationml/2006/main">
  <p:cSld>
    <p:spTree xmlns:a="http://schemas.openxmlformats.org/drawingml/2006/main" xmlns:r="http://schemas.openxmlformats.org/officeDocument/2006/relationships"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 id="{B7268E1E-0E44-426D-905E-8AD9B19D2182}" type="datetimeFigureOut"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en-US"/>
              <a:t/>
            </a:r>
            <a:endParaRPr lang="en-US" smtClean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 id="{871B2431-D351-4C6E-A3CF-9DFAC0E3E050}" type="slidenum">
              <a:rPr lang="cs-CZ" smtClean="0"/>
              <a:t>‹#›</a:t>
            </a:r>
          </a:p>
        </p:txBody>
      </p:sp>
    </p:spTree>
  </p:cSld>
</p:notes>
</file>

<file path=ppt/notesSlides/notesSlide4.xml><?xml version="1.0" encoding="utf-8"?>
<p:notes xmlns:p="http://schemas.openxmlformats.org/presentationml/2006/main">
  <p:cSld>
    <p:spTree xmlns:a="http://schemas.openxmlformats.org/drawingml/2006/main" xmlns:r="http://schemas.openxmlformats.org/officeDocument/2006/relationships"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 id="{B7268E1E-0E44-426D-905E-8AD9B19D2182}" type="datetimeFigureOut"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en-US"/>
              <a:t/>
            </a:r>
            <a:endParaRPr lang="en-US" smtClean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 id="{871B2431-D351-4C6E-A3CF-9DFAC0E3E050}" type="slidenum">
              <a:rPr lang="cs-CZ" smtClean="0"/>
              <a:t>‹#›</a:t>
            </a:r>
          </a:p>
        </p:txBody>
      </p:sp>
    </p:spTree>
  </p:cSld>
</p:notes>
</file>

<file path=ppt/notesSlides/notesSlide5.xml><?xml version="1.0" encoding="utf-8"?>
<p:notes xmlns:p="http://schemas.openxmlformats.org/presentationml/2006/main">
  <p:cSld>
    <p:spTree xmlns:a="http://schemas.openxmlformats.org/drawingml/2006/main" xmlns:r="http://schemas.openxmlformats.org/officeDocument/2006/relationships"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 id="{B7268E1E-0E44-426D-905E-8AD9B19D2182}" type="datetimeFigureOut"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 smtClean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 id="{871B2431-D351-4C6E-A3CF-9DFAC0E3E050}" type="slidenum">
              <a:rPr lang="cs-CZ" smtClean="0"/>
              <a:t>‹#›</a:t>
            </a:r>
          </a:p>
        </p:txBody>
      </p:sp>
    </p:spTree>
  </p:cSld>
</p:notes>
</file>

<file path=ppt/notesSlides/notesSlide6.xml><?xml version="1.0" encoding="utf-8"?>
<p:notes xmlns:p="http://schemas.openxmlformats.org/presentationml/2006/main">
  <p:cSld>
    <p:spTree xmlns:a="http://schemas.openxmlformats.org/drawingml/2006/main" xmlns:r="http://schemas.openxmlformats.org/officeDocument/2006/relationships"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 id="{B7268E1E-0E44-426D-905E-8AD9B19D2182}" type="datetimeFigureOut"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 smtClean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 id="{871B2431-D351-4C6E-A3CF-9DFAC0E3E050}" type="slidenum">
              <a:rPr lang="cs-CZ" smtClean="0"/>
              <a:t>‹#›</a:t>
            </a:r>
          </a:p>
        </p:txBody>
      </p:sp>
    </p:spTree>
  </p:cSld>
</p:notes>
</file>

<file path=ppt/notesSlides/notesSlide7.xml><?xml version="1.0" encoding="utf-8"?>
<p:notes xmlns:p="http://schemas.openxmlformats.org/presentationml/2006/main">
  <p:cSld>
    <p:spTree xmlns:a="http://schemas.openxmlformats.org/drawingml/2006/main" xmlns:r="http://schemas.openxmlformats.org/officeDocument/2006/relationships"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 id="{B7268E1E-0E44-426D-905E-8AD9B19D2182}" type="datetimeFigureOut"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 smtClean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 id="{871B2431-D351-4C6E-A3CF-9DFAC0E3E050}" type="slidenum">
              <a:rPr lang="cs-CZ" smtClean="0"/>
              <a:t>‹#›</a:t>
            </a:r>
          </a:p>
        </p:txBody>
      </p:sp>
    </p:spTree>
  </p:cSld>
</p:notes>
</file>

<file path=ppt/notesSlides/notesSlide8.xml><?xml version="1.0" encoding="utf-8"?>
<p:notes xmlns:p="http://schemas.openxmlformats.org/presentationml/2006/main">
  <p:cSld>
    <p:spTree xmlns:a="http://schemas.openxmlformats.org/drawingml/2006/main" xmlns:r="http://schemas.openxmlformats.org/officeDocument/2006/relationships"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 id="{B7268E1E-0E44-426D-905E-8AD9B19D2182}" type="datetimeFigureOut"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 smtClean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 id="{871B2431-D351-4C6E-A3CF-9DFAC0E3E050}" type="slidenum">
              <a:rPr lang="cs-CZ" smtClean="0"/>
              <a:t>‹#›</a:t>
            </a:r>
          </a:p>
        </p:txBody>
      </p:sp>
    </p:spTree>
  </p:cSld>
</p:notes>
</file>

<file path=ppt/notesSlides/notesSlide9.xml><?xml version="1.0" encoding="utf-8"?>
<p:notes xmlns:p="http://schemas.openxmlformats.org/presentationml/2006/main">
  <p:cSld>
    <p:spTree xmlns:a="http://schemas.openxmlformats.org/drawingml/2006/main" xmlns:r="http://schemas.openxmlformats.org/officeDocument/2006/relationships"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 id="{B7268E1E-0E44-426D-905E-8AD9B19D2182}" type="datetimeFigureOut"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 smtClean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 id="{871B2431-D351-4C6E-A3CF-9DFAC0E3E050}" type="slidenum">
              <a:rPr lang="cs-CZ" smtClean="0"/>
              <a:t>‹#›</a:t>
            </a:r>
          </a:p>
        </p:txBody>
      </p:sp>
    </p:spTree>
  </p:cSld>
</p:notes>
</file>

<file path=ppt/slideLayouts/_rels/slideLayout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0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2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3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4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5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6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7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8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9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arget="../slideLayouts/slideLayout1.xml" Type="http://schemas.openxmlformats.org/officeDocument/2006/relationships/slideLayout"/><Relationship Id="rId10" Target="../slideLayouts/slideLayout10.xml" Type="http://schemas.openxmlformats.org/officeDocument/2006/relationships/slideLayout"/><Relationship Id="rId11" Target="../slideLayouts/slideLayout11.xml" Type="http://schemas.openxmlformats.org/officeDocument/2006/relationships/slideLayout"/><Relationship Id="rId12" Target="../theme/theme1.xml" Type="http://schemas.openxmlformats.org/officeDocument/2006/relationships/theme"/><Relationship Id="rId2" Target="../slideLayouts/slideLayout2.xml" Type="http://schemas.openxmlformats.org/officeDocument/2006/relationships/slideLayout"/><Relationship Id="rId3" Target="../slideLayouts/slideLayout3.xml" Type="http://schemas.openxmlformats.org/officeDocument/2006/relationships/slideLayout"/><Relationship Id="rId4" Target="../slideLayouts/slideLayout4.xml" Type="http://schemas.openxmlformats.org/officeDocument/2006/relationships/slideLayout"/><Relationship Id="rId5" Target="../slideLayouts/slideLayout5.xml" Type="http://schemas.openxmlformats.org/officeDocument/2006/relationships/slideLayout"/><Relationship Id="rId6" Target="../slideLayouts/slideLayout6.xml" Type="http://schemas.openxmlformats.org/officeDocument/2006/relationships/slideLayout"/><Relationship Id="rId7" Target="../slideLayouts/slideLayout7.xml" Type="http://schemas.openxmlformats.org/officeDocument/2006/relationships/slideLayout"/><Relationship Id="rId8" Target="../slideLayouts/slideLayout8.xml" Type="http://schemas.openxmlformats.org/officeDocument/2006/relationships/slideLayout"/><Relationship Id="rId9" Target="../slideLayouts/slideLayout9.xml" Type="http://schemas.openxmlformats.org/officeDocument/2006/relationships/slideLayout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10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notesSlides/notesSlide7.xml" Type="http://schemas.openxmlformats.org/officeDocument/2006/relationships/notesSlide"/><Relationship Id="rId3" Target="../media/image16.png" Type="http://schemas.openxmlformats.org/officeDocument/2006/relationships/image"/><Relationship Id="rId4" Target="../media/image17.png" Type="http://schemas.openxmlformats.org/officeDocument/2006/relationships/image"/><Relationship Id="rId5" Target="https://www.figma.com/file/hBe6GcJYfDEPn5n515OZPJ/Cyberphysical-Engineering?type=design&amp;node-id=193%3A204&amp;mode=design&amp;t=MdYLoshsV7HUydJB-1" TargetMode="External" Type="http://schemas.openxmlformats.org/officeDocument/2006/relationships/hyperlink"/></Relationships>
</file>

<file path=ppt/slides/_rels/slide11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notesSlides/notesSlide8.xml" Type="http://schemas.openxmlformats.org/officeDocument/2006/relationships/notesSlide"/><Relationship Id="rId3" Target="../media/image18.png" Type="http://schemas.openxmlformats.org/officeDocument/2006/relationships/image"/><Relationship Id="rId4" Target="../media/image19.png" Type="http://schemas.openxmlformats.org/officeDocument/2006/relationships/image"/></Relationships>
</file>

<file path=ppt/slides/_rels/slide12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notesSlides/notesSlide9.xml" Type="http://schemas.openxmlformats.org/officeDocument/2006/relationships/notesSlide"/><Relationship Id="rId3" Target="../media/image20.png" Type="http://schemas.openxmlformats.org/officeDocument/2006/relationships/image"/></Relationships>
</file>

<file path=ppt/slides/_rels/slide13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2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3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2.jpeg" Type="http://schemas.openxmlformats.org/officeDocument/2006/relationships/image"/><Relationship Id="rId4" Target="../media/image3.jpeg" Type="http://schemas.openxmlformats.org/officeDocument/2006/relationships/image"/><Relationship Id="rId5" Target="../media/image4.jpeg" Type="http://schemas.openxmlformats.org/officeDocument/2006/relationships/image"/><Relationship Id="rId6" Target="../media/image5.jpeg" Type="http://schemas.openxmlformats.org/officeDocument/2006/relationships/image"/></Relationships>
</file>

<file path=ppt/slides/_rels/slide4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notesSlides/notesSlide1.xml" Type="http://schemas.openxmlformats.org/officeDocument/2006/relationships/notesSlide"/><Relationship Id="rId3" Target="../media/image6.png" Type="http://schemas.openxmlformats.org/officeDocument/2006/relationships/image"/></Relationships>
</file>

<file path=ppt/slides/_rels/slide5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notesSlides/notesSlide2.xml" Type="http://schemas.openxmlformats.org/officeDocument/2006/relationships/notesSlide"/><Relationship Id="rId3" Target="../media/image7.png" Type="http://schemas.openxmlformats.org/officeDocument/2006/relationships/image"/><Relationship Id="rId4" Target="../media/image8.png" Type="http://schemas.openxmlformats.org/officeDocument/2006/relationships/image"/></Relationships>
</file>

<file path=ppt/slides/_rels/slide6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notesSlides/notesSlide3.xml" Type="http://schemas.openxmlformats.org/officeDocument/2006/relationships/notesSlide"/><Relationship Id="rId3" Target="../media/image9.png" Type="http://schemas.openxmlformats.org/officeDocument/2006/relationships/image"/></Relationships>
</file>

<file path=ppt/slides/_rels/slide7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notesSlides/notesSlide4.xml" Type="http://schemas.openxmlformats.org/officeDocument/2006/relationships/notesSlide"/><Relationship Id="rId3" Target="../media/image10.png" Type="http://schemas.openxmlformats.org/officeDocument/2006/relationships/image"/></Relationships>
</file>

<file path=ppt/slides/_rels/slide8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notesSlides/notesSlide5.xml" Type="http://schemas.openxmlformats.org/officeDocument/2006/relationships/notesSlide"/><Relationship Id="rId3" Target="../media/image11.png" Type="http://schemas.openxmlformats.org/officeDocument/2006/relationships/image"/><Relationship Id="rId4" Target="../media/image12.png" Type="http://schemas.openxmlformats.org/officeDocument/2006/relationships/image"/></Relationships>
</file>

<file path=ppt/slides/_rels/slide9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notesSlides/notesSlide6.xml" Type="http://schemas.openxmlformats.org/officeDocument/2006/relationships/notesSlide"/><Relationship Id="rId3" Target="../media/image13.png" Type="http://schemas.openxmlformats.org/officeDocument/2006/relationships/image"/><Relationship Id="rId4" Target="../media/image14.png" Type="http://schemas.openxmlformats.org/officeDocument/2006/relationships/image"/><Relationship Id="rId5" Target="../media/image15.png" Type="http://schemas.openxmlformats.org/officeDocument/2006/relationships/image"/><Relationship Id="rId6" Target="https://www.figma.com/file/hBe6GcJYfDEPn5n515OZPJ/Cyberphysical-Engineering?type=design&amp;node-id=193%3A204&amp;mode=design&amp;t=MdYLoshsV7HUydJB-1" TargetMode="External" Type="http://schemas.openxmlformats.org/officeDocument/2006/relationships/hyperlink"/></Relationships>
</file>

<file path=ppt/slides/slide1.xml><?xml version="1.0" encoding="utf-8"?>
<p:sld xmlns:p="http://schemas.openxmlformats.org/presentationml/2006/main" xmlns:a="http://schemas.openxmlformats.org/drawingml/2006/main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flipV="true">
            <a:off x="1028706" y="4514765"/>
            <a:ext cx="16230594" cy="38509"/>
          </a:xfrm>
          <a:prstGeom prst="line">
            <a:avLst/>
          </a:prstGeom>
          <a:ln cap="rnd" w="28575">
            <a:gradFill>
              <a:gsLst>
                <a:gs pos="0">
                  <a:srgbClr val="B78CFF">
                    <a:alpha val="100000"/>
                  </a:srgbClr>
                </a:gs>
                <a:gs pos="50000">
                  <a:srgbClr val="77C0FF">
                    <a:alpha val="100000"/>
                  </a:srgbClr>
                </a:gs>
                <a:gs pos="100000">
                  <a:srgbClr val="39F2AE">
                    <a:alpha val="100000"/>
                  </a:srgbClr>
                </a:gs>
              </a:gsLst>
              <a:lin ang="0"/>
            </a:gradFill>
            <a:prstDash val="solid"/>
            <a:headEnd type="none" len="sm" w="sm"/>
            <a:tailEnd type="none" len="sm" w="sm"/>
          </a:ln>
        </p:spPr>
      </p:sp>
      <p:sp>
        <p:nvSpPr>
          <p:cNvPr name="TextBox 3" id="3"/>
          <p:cNvSpPr txBox="true"/>
          <p:nvPr/>
        </p:nvSpPr>
        <p:spPr>
          <a:xfrm rot="0">
            <a:off x="1006882" y="4747842"/>
            <a:ext cx="14147499" cy="128677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5200"/>
              </a:lnSpc>
              <a:spcBef>
                <a:spcPct val="0"/>
              </a:spcBef>
            </a:pPr>
            <a:r>
              <a:rPr lang="en-US" sz="3714" spc="843">
                <a:solidFill>
                  <a:srgbClr val="FFFFFF"/>
                </a:solidFill>
                <a:latin typeface="IBM Plex Mono"/>
              </a:rPr>
              <a:t>Electronic Engineering naar </a:t>
            </a:r>
            <a:r>
              <a:rPr lang="en-US" sz="3714" spc="843">
                <a:solidFill>
                  <a:srgbClr val="FFFFFF"/>
                </a:solidFill>
                <a:latin typeface="IBM Plex Mono Bold"/>
              </a:rPr>
              <a:t>cyberphysical engineering</a:t>
            </a:r>
          </a:p>
        </p:txBody>
      </p:sp>
      <p:sp>
        <p:nvSpPr>
          <p:cNvPr name="TextBox 4" id="4"/>
          <p:cNvSpPr txBox="true"/>
          <p:nvPr/>
        </p:nvSpPr>
        <p:spPr>
          <a:xfrm rot="0">
            <a:off x="1006882" y="8277860"/>
            <a:ext cx="5929323" cy="98044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2660"/>
              </a:lnSpc>
            </a:pPr>
            <a:r>
              <a:rPr lang="en-US" sz="1900" spc="431">
                <a:solidFill>
                  <a:srgbClr val="FFFFFF"/>
                </a:solidFill>
                <a:latin typeface="IBM Plex Sans"/>
              </a:rPr>
              <a:t>Adam Bouchouafa, Robin Bayraktar, </a:t>
            </a:r>
          </a:p>
          <a:p>
            <a:pPr algn="l">
              <a:lnSpc>
                <a:spcPts val="2660"/>
              </a:lnSpc>
            </a:pPr>
            <a:r>
              <a:rPr lang="en-US" sz="1900" spc="431">
                <a:solidFill>
                  <a:srgbClr val="FFFFFF"/>
                </a:solidFill>
                <a:latin typeface="IBM Plex Sans"/>
              </a:rPr>
              <a:t>Klaas Hendrickx, Noortje Moelans, </a:t>
            </a:r>
          </a:p>
          <a:p>
            <a:pPr algn="l">
              <a:lnSpc>
                <a:spcPts val="2660"/>
              </a:lnSpc>
              <a:spcBef>
                <a:spcPct val="0"/>
              </a:spcBef>
            </a:pPr>
            <a:r>
              <a:rPr lang="en-US" sz="1900" spc="431">
                <a:solidFill>
                  <a:srgbClr val="FFFFFF"/>
                </a:solidFill>
                <a:latin typeface="IBM Plex Sans"/>
              </a:rPr>
              <a:t>Kevin Tuncel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850974" y="2917265"/>
            <a:ext cx="16408332" cy="149923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10920"/>
              </a:lnSpc>
            </a:pPr>
            <a:r>
              <a:rPr lang="en-US" sz="12000" spc="60">
                <a:solidFill>
                  <a:srgbClr val="39F2AE"/>
                </a:solidFill>
                <a:latin typeface="IBM Plex Mono Bold"/>
              </a:rPr>
              <a:t>_Sprint review 3</a:t>
            </a:r>
          </a:p>
        </p:txBody>
      </p:sp>
      <p:sp>
        <p:nvSpPr>
          <p:cNvPr name="TextBox 6" id="6"/>
          <p:cNvSpPr txBox="true"/>
          <p:nvPr/>
        </p:nvSpPr>
        <p:spPr>
          <a:xfrm rot="0">
            <a:off x="12313982" y="9016365"/>
            <a:ext cx="4945325" cy="41719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>
              <a:lnSpc>
                <a:spcPts val="3450"/>
              </a:lnSpc>
            </a:pPr>
            <a:r>
              <a:rPr lang="en-US" sz="2300">
                <a:solidFill>
                  <a:srgbClr val="FFFFFF">
                    <a:alpha val="49804"/>
                  </a:srgbClr>
                </a:solidFill>
                <a:latin typeface="IBM Plex Sans"/>
              </a:rPr>
              <a:t>_CYBERPHYSICAL ENGINEERING</a:t>
            </a:r>
          </a:p>
        </p:txBody>
      </p:sp>
    </p:spTree>
  </p:cSld>
  <p:clrMapOvr>
    <a:masterClrMapping/>
  </p:clrMapOvr>
</p:sld>
</file>

<file path=ppt/slides/slide10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flipV="true">
            <a:off x="1006871" y="1323020"/>
            <a:ext cx="16230600" cy="0"/>
          </a:xfrm>
          <a:prstGeom prst="line">
            <a:avLst/>
          </a:prstGeom>
          <a:ln cap="rnd" w="28575">
            <a:gradFill>
              <a:gsLst>
                <a:gs pos="0">
                  <a:srgbClr val="B78CFF">
                    <a:alpha val="100000"/>
                  </a:srgbClr>
                </a:gs>
                <a:gs pos="50000">
                  <a:srgbClr val="77C0FF">
                    <a:alpha val="100000"/>
                  </a:srgbClr>
                </a:gs>
                <a:gs pos="100000">
                  <a:srgbClr val="39F2AE">
                    <a:alpha val="100000"/>
                  </a:srgbClr>
                </a:gs>
              </a:gsLst>
              <a:lin ang="0"/>
            </a:gradFill>
            <a:prstDash val="solid"/>
            <a:headEnd type="none" len="sm" w="sm"/>
            <a:tailEnd type="none" len="sm" w="sm"/>
          </a:ln>
        </p:spPr>
      </p:sp>
      <p:sp>
        <p:nvSpPr>
          <p:cNvPr name="Freeform 3" id="3"/>
          <p:cNvSpPr/>
          <p:nvPr/>
        </p:nvSpPr>
        <p:spPr>
          <a:xfrm flipH="false" flipV="false" rot="0">
            <a:off x="8096972" y="1499232"/>
            <a:ext cx="3223321" cy="7934328"/>
          </a:xfrm>
          <a:custGeom>
            <a:avLst/>
            <a:gdLst/>
            <a:ahLst/>
            <a:cxnLst/>
            <a:rect r="r" b="b" t="t" l="l"/>
            <a:pathLst>
              <a:path h="7934328" w="3223321">
                <a:moveTo>
                  <a:pt x="0" y="0"/>
                </a:moveTo>
                <a:lnTo>
                  <a:pt x="3223321" y="0"/>
                </a:lnTo>
                <a:lnTo>
                  <a:pt x="3223321" y="7934328"/>
                </a:lnTo>
                <a:lnTo>
                  <a:pt x="0" y="7934328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2591542" y="2098897"/>
            <a:ext cx="3588541" cy="7334662"/>
          </a:xfrm>
          <a:custGeom>
            <a:avLst/>
            <a:gdLst/>
            <a:ahLst/>
            <a:cxnLst/>
            <a:rect r="r" b="b" t="t" l="l"/>
            <a:pathLst>
              <a:path h="7334662" w="3588541">
                <a:moveTo>
                  <a:pt x="0" y="0"/>
                </a:moveTo>
                <a:lnTo>
                  <a:pt x="3588541" y="0"/>
                </a:lnTo>
                <a:lnTo>
                  <a:pt x="3588541" y="7334663"/>
                </a:lnTo>
                <a:lnTo>
                  <a:pt x="0" y="7334663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0"/>
            </a:stretch>
          </a:blipFill>
        </p:spPr>
      </p:sp>
      <p:sp>
        <p:nvSpPr>
          <p:cNvPr name="TextBox 5" id="5"/>
          <p:cNvSpPr txBox="true"/>
          <p:nvPr/>
        </p:nvSpPr>
        <p:spPr>
          <a:xfrm rot="0">
            <a:off x="1006871" y="517657"/>
            <a:ext cx="16230600" cy="62955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5200"/>
              </a:lnSpc>
              <a:spcBef>
                <a:spcPct val="0"/>
              </a:spcBef>
            </a:pPr>
            <a:r>
              <a:rPr lang="en-US" sz="3714" spc="843">
                <a:solidFill>
                  <a:srgbClr val="39F2AE"/>
                </a:solidFill>
                <a:latin typeface="IBM Plex Mono Bold"/>
              </a:rPr>
              <a:t>_PROTOTYPE_APP</a:t>
            </a:r>
          </a:p>
        </p:txBody>
      </p:sp>
      <p:sp>
        <p:nvSpPr>
          <p:cNvPr name="TextBox 6" id="6"/>
          <p:cNvSpPr txBox="true"/>
          <p:nvPr/>
        </p:nvSpPr>
        <p:spPr>
          <a:xfrm rot="0">
            <a:off x="15537409" y="580973"/>
            <a:ext cx="1721897" cy="49339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 marL="604519" indent="-302260" lvl="1">
              <a:lnSpc>
                <a:spcPts val="4199"/>
              </a:lnSpc>
              <a:buFont typeface="Arial"/>
              <a:buChar char="•"/>
            </a:pPr>
            <a:r>
              <a:rPr lang="en-US" sz="2799">
                <a:solidFill>
                  <a:srgbClr val="FFFFFF">
                    <a:alpha val="49804"/>
                  </a:srgbClr>
                </a:solidFill>
                <a:latin typeface="IBM Plex Sans"/>
              </a:rPr>
              <a:t>Adam</a:t>
            </a:r>
          </a:p>
        </p:txBody>
      </p:sp>
      <p:sp>
        <p:nvSpPr>
          <p:cNvPr name="TextBox 7" id="7"/>
          <p:cNvSpPr txBox="true"/>
          <p:nvPr/>
        </p:nvSpPr>
        <p:spPr>
          <a:xfrm rot="0">
            <a:off x="14054302" y="4713922"/>
            <a:ext cx="3205004" cy="74485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>
              <a:lnSpc>
                <a:spcPts val="6299"/>
              </a:lnSpc>
              <a:spcBef>
                <a:spcPct val="0"/>
              </a:spcBef>
            </a:pPr>
            <a:r>
              <a:rPr lang="en-US" sz="4199" u="sng">
                <a:solidFill>
                  <a:srgbClr val="FFFFFF"/>
                </a:solidFill>
                <a:latin typeface="IBM Plex Sans"/>
                <a:hlinkClick r:id="rId5" tooltip="https://www.figma.com/file/hBe6GcJYfDEPn5n515OZPJ/Cyberphysical-Engineering?type=design&amp;node-id=193%3A204&amp;mode=design&amp;t=MdYLoshsV7HUydJB-1"/>
              </a:rPr>
              <a:t>Visual Design</a:t>
            </a:r>
          </a:p>
        </p:txBody>
      </p:sp>
      <p:sp>
        <p:nvSpPr>
          <p:cNvPr name="TextBox 8" id="8"/>
          <p:cNvSpPr txBox="true"/>
          <p:nvPr/>
        </p:nvSpPr>
        <p:spPr>
          <a:xfrm rot="0">
            <a:off x="12313982" y="9016365"/>
            <a:ext cx="4945325" cy="41719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>
              <a:lnSpc>
                <a:spcPts val="3450"/>
              </a:lnSpc>
            </a:pPr>
            <a:r>
              <a:rPr lang="en-US" sz="2300">
                <a:solidFill>
                  <a:srgbClr val="FFFFFF">
                    <a:alpha val="49804"/>
                  </a:srgbClr>
                </a:solidFill>
                <a:latin typeface="IBM Plex Sans"/>
              </a:rPr>
              <a:t>_CYBERPHYSICAL ENGINEERING</a:t>
            </a:r>
          </a:p>
        </p:txBody>
      </p:sp>
    </p:spTree>
  </p:cSld>
  <p:clrMapOvr>
    <a:masterClrMapping/>
  </p:clrMapOvr>
  <p:transition spd="slow">
    <p:push dir="l"/>
  </p:transition>
</p:sld>
</file>

<file path=ppt/slides/slide1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flipV="true">
            <a:off x="1006871" y="1323020"/>
            <a:ext cx="16230600" cy="0"/>
          </a:xfrm>
          <a:prstGeom prst="line">
            <a:avLst/>
          </a:prstGeom>
          <a:ln cap="rnd" w="28575">
            <a:gradFill>
              <a:gsLst>
                <a:gs pos="0">
                  <a:srgbClr val="B78CFF">
                    <a:alpha val="100000"/>
                  </a:srgbClr>
                </a:gs>
                <a:gs pos="50000">
                  <a:srgbClr val="77C0FF">
                    <a:alpha val="100000"/>
                  </a:srgbClr>
                </a:gs>
                <a:gs pos="100000">
                  <a:srgbClr val="39F2AE">
                    <a:alpha val="100000"/>
                  </a:srgbClr>
                </a:gs>
              </a:gsLst>
              <a:lin ang="0"/>
            </a:gradFill>
            <a:prstDash val="solid"/>
            <a:headEnd type="none" len="sm" w="sm"/>
            <a:tailEnd type="none" len="sm" w="sm"/>
          </a:ln>
        </p:spPr>
      </p:sp>
      <p:sp>
        <p:nvSpPr>
          <p:cNvPr name="Freeform 3" id="3"/>
          <p:cNvSpPr/>
          <p:nvPr/>
        </p:nvSpPr>
        <p:spPr>
          <a:xfrm flipH="false" flipV="false" rot="0">
            <a:off x="1028700" y="1720543"/>
            <a:ext cx="8261985" cy="3824268"/>
          </a:xfrm>
          <a:custGeom>
            <a:avLst/>
            <a:gdLst/>
            <a:ahLst/>
            <a:cxnLst/>
            <a:rect r="r" b="b" t="t" l="l"/>
            <a:pathLst>
              <a:path h="3824268" w="8261985">
                <a:moveTo>
                  <a:pt x="0" y="0"/>
                </a:moveTo>
                <a:lnTo>
                  <a:pt x="8261985" y="0"/>
                </a:lnTo>
                <a:lnTo>
                  <a:pt x="8261985" y="3824268"/>
                </a:lnTo>
                <a:lnTo>
                  <a:pt x="0" y="3824268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1028700" y="5799271"/>
            <a:ext cx="8261985" cy="3809548"/>
          </a:xfrm>
          <a:custGeom>
            <a:avLst/>
            <a:gdLst/>
            <a:ahLst/>
            <a:cxnLst/>
            <a:rect r="r" b="b" t="t" l="l"/>
            <a:pathLst>
              <a:path h="3809548" w="8261985">
                <a:moveTo>
                  <a:pt x="0" y="0"/>
                </a:moveTo>
                <a:lnTo>
                  <a:pt x="8261985" y="0"/>
                </a:lnTo>
                <a:lnTo>
                  <a:pt x="8261985" y="3809549"/>
                </a:lnTo>
                <a:lnTo>
                  <a:pt x="0" y="3809549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0"/>
            </a:stretch>
          </a:blipFill>
        </p:spPr>
      </p:sp>
      <p:sp>
        <p:nvSpPr>
          <p:cNvPr name="TextBox 5" id="5"/>
          <p:cNvSpPr txBox="true"/>
          <p:nvPr/>
        </p:nvSpPr>
        <p:spPr>
          <a:xfrm rot="0">
            <a:off x="1006871" y="517657"/>
            <a:ext cx="16230600" cy="62955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5200"/>
              </a:lnSpc>
              <a:spcBef>
                <a:spcPct val="0"/>
              </a:spcBef>
            </a:pPr>
            <a:r>
              <a:rPr lang="en-US" sz="3714" spc="843">
                <a:solidFill>
                  <a:srgbClr val="39F2AE"/>
                </a:solidFill>
                <a:latin typeface="IBM Plex Mono Bold"/>
              </a:rPr>
              <a:t>_VOORLOPIGE_WEBSITE</a:t>
            </a:r>
          </a:p>
        </p:txBody>
      </p:sp>
      <p:sp>
        <p:nvSpPr>
          <p:cNvPr name="TextBox 6" id="6"/>
          <p:cNvSpPr txBox="true"/>
          <p:nvPr/>
        </p:nvSpPr>
        <p:spPr>
          <a:xfrm rot="0">
            <a:off x="15537409" y="580973"/>
            <a:ext cx="1721897" cy="49339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 marL="604519" indent="-302260" lvl="1">
              <a:lnSpc>
                <a:spcPts val="4199"/>
              </a:lnSpc>
              <a:buFont typeface="Arial"/>
              <a:buChar char="•"/>
            </a:pPr>
            <a:r>
              <a:rPr lang="en-US" sz="2799">
                <a:solidFill>
                  <a:srgbClr val="FFFFFF">
                    <a:alpha val="49804"/>
                  </a:srgbClr>
                </a:solidFill>
                <a:latin typeface="IBM Plex Sans"/>
              </a:rPr>
              <a:t>Kevin</a:t>
            </a:r>
          </a:p>
        </p:txBody>
      </p:sp>
      <p:sp>
        <p:nvSpPr>
          <p:cNvPr name="TextBox 7" id="7"/>
          <p:cNvSpPr txBox="true"/>
          <p:nvPr/>
        </p:nvSpPr>
        <p:spPr>
          <a:xfrm rot="0">
            <a:off x="10805718" y="5068128"/>
            <a:ext cx="5592640" cy="10172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604519" indent="-302260" lvl="1">
              <a:lnSpc>
                <a:spcPts val="4199"/>
              </a:lnSpc>
              <a:buFont typeface="Arial"/>
              <a:buChar char="•"/>
            </a:pPr>
            <a:r>
              <a:rPr lang="en-US" sz="2799">
                <a:solidFill>
                  <a:srgbClr val="FFFFFF"/>
                </a:solidFill>
                <a:latin typeface="IBM Plex Sans"/>
              </a:rPr>
              <a:t>Nog niet responsive</a:t>
            </a:r>
          </a:p>
          <a:p>
            <a:pPr algn="l" marL="604519" indent="-302260" lvl="1">
              <a:lnSpc>
                <a:spcPts val="4199"/>
              </a:lnSpc>
              <a:buFont typeface="Arial"/>
              <a:buChar char="•"/>
            </a:pPr>
            <a:r>
              <a:rPr lang="en-US" sz="2799">
                <a:solidFill>
                  <a:srgbClr val="FFFFFF"/>
                </a:solidFill>
                <a:latin typeface="IBM Plex Sans"/>
              </a:rPr>
              <a:t>Website zal af zijn in sprint 4</a:t>
            </a:r>
          </a:p>
        </p:txBody>
      </p:sp>
      <p:sp>
        <p:nvSpPr>
          <p:cNvPr name="TextBox 8" id="8"/>
          <p:cNvSpPr txBox="true"/>
          <p:nvPr/>
        </p:nvSpPr>
        <p:spPr>
          <a:xfrm rot="0">
            <a:off x="10805718" y="4237547"/>
            <a:ext cx="1950482" cy="74485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6299"/>
              </a:lnSpc>
              <a:spcBef>
                <a:spcPct val="0"/>
              </a:spcBef>
            </a:pPr>
            <a:r>
              <a:rPr lang="en-US" sz="4199">
                <a:solidFill>
                  <a:srgbClr val="FFFFFF"/>
                </a:solidFill>
                <a:latin typeface="IBM Plex Sans"/>
              </a:rPr>
              <a:t>Website</a:t>
            </a:r>
          </a:p>
        </p:txBody>
      </p:sp>
      <p:sp>
        <p:nvSpPr>
          <p:cNvPr name="TextBox 9" id="9"/>
          <p:cNvSpPr txBox="true"/>
          <p:nvPr/>
        </p:nvSpPr>
        <p:spPr>
          <a:xfrm rot="0">
            <a:off x="12313982" y="9016365"/>
            <a:ext cx="4945325" cy="41719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>
              <a:lnSpc>
                <a:spcPts val="3450"/>
              </a:lnSpc>
            </a:pPr>
            <a:r>
              <a:rPr lang="en-US" sz="2300">
                <a:solidFill>
                  <a:srgbClr val="FFFFFF">
                    <a:alpha val="49804"/>
                  </a:srgbClr>
                </a:solidFill>
                <a:latin typeface="IBM Plex Sans"/>
              </a:rPr>
              <a:t>_CYBERPHYSICAL ENGINEERING</a:t>
            </a:r>
          </a:p>
        </p:txBody>
      </p:sp>
    </p:spTree>
  </p:cSld>
  <p:clrMapOvr>
    <a:masterClrMapping/>
  </p:clrMapOvr>
  <p:transition spd="slow">
    <p:push dir="l"/>
  </p:transition>
</p:sld>
</file>

<file path=ppt/slides/slide1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flipV="true">
            <a:off x="1006871" y="1323020"/>
            <a:ext cx="16230600" cy="0"/>
          </a:xfrm>
          <a:prstGeom prst="line">
            <a:avLst/>
          </a:prstGeom>
          <a:ln cap="rnd" w="28575">
            <a:gradFill>
              <a:gsLst>
                <a:gs pos="0">
                  <a:srgbClr val="B78CFF">
                    <a:alpha val="100000"/>
                  </a:srgbClr>
                </a:gs>
                <a:gs pos="50000">
                  <a:srgbClr val="77C0FF">
                    <a:alpha val="100000"/>
                  </a:srgbClr>
                </a:gs>
                <a:gs pos="100000">
                  <a:srgbClr val="39F2AE">
                    <a:alpha val="100000"/>
                  </a:srgbClr>
                </a:gs>
              </a:gsLst>
              <a:lin ang="0"/>
            </a:gradFill>
            <a:prstDash val="solid"/>
            <a:headEnd type="none" len="sm" w="sm"/>
            <a:tailEnd type="none" len="sm" w="sm"/>
          </a:ln>
        </p:spPr>
      </p:sp>
      <p:sp>
        <p:nvSpPr>
          <p:cNvPr name="Freeform 3" id="3"/>
          <p:cNvSpPr/>
          <p:nvPr/>
        </p:nvSpPr>
        <p:spPr>
          <a:xfrm flipH="false" flipV="false" rot="0">
            <a:off x="2415389" y="1575432"/>
            <a:ext cx="13457222" cy="7569687"/>
          </a:xfrm>
          <a:custGeom>
            <a:avLst/>
            <a:gdLst/>
            <a:ahLst/>
            <a:cxnLst/>
            <a:rect r="r" b="b" t="t" l="l"/>
            <a:pathLst>
              <a:path h="7569687" w="13457222">
                <a:moveTo>
                  <a:pt x="0" y="0"/>
                </a:moveTo>
                <a:lnTo>
                  <a:pt x="13457222" y="0"/>
                </a:lnTo>
                <a:lnTo>
                  <a:pt x="13457222" y="7569688"/>
                </a:lnTo>
                <a:lnTo>
                  <a:pt x="0" y="7569688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TextBox 4" id="4"/>
          <p:cNvSpPr txBox="true"/>
          <p:nvPr/>
        </p:nvSpPr>
        <p:spPr>
          <a:xfrm rot="0">
            <a:off x="1006871" y="517657"/>
            <a:ext cx="16230600" cy="62955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5200"/>
              </a:lnSpc>
              <a:spcBef>
                <a:spcPct val="0"/>
              </a:spcBef>
            </a:pPr>
            <a:r>
              <a:rPr lang="en-US" sz="3714" spc="843">
                <a:solidFill>
                  <a:srgbClr val="39F2AE"/>
                </a:solidFill>
                <a:latin typeface="IBM Plex Mono Bold"/>
              </a:rPr>
              <a:t>_CAMPAGNE_PLAN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15537409" y="580973"/>
            <a:ext cx="1721897" cy="49339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 marL="604519" indent="-302260" lvl="1">
              <a:lnSpc>
                <a:spcPts val="4199"/>
              </a:lnSpc>
              <a:buFont typeface="Arial"/>
              <a:buChar char="•"/>
            </a:pPr>
            <a:r>
              <a:rPr lang="en-US" sz="2799">
                <a:solidFill>
                  <a:srgbClr val="FFFFFF">
                    <a:alpha val="49804"/>
                  </a:srgbClr>
                </a:solidFill>
                <a:latin typeface="IBM Plex Sans"/>
              </a:rPr>
              <a:t>Adam</a:t>
            </a:r>
          </a:p>
        </p:txBody>
      </p:sp>
      <p:sp>
        <p:nvSpPr>
          <p:cNvPr name="TextBox 6" id="6"/>
          <p:cNvSpPr txBox="true"/>
          <p:nvPr/>
        </p:nvSpPr>
        <p:spPr>
          <a:xfrm rot="0">
            <a:off x="12313982" y="9497545"/>
            <a:ext cx="4945325" cy="41719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>
              <a:lnSpc>
                <a:spcPts val="3450"/>
              </a:lnSpc>
            </a:pPr>
            <a:r>
              <a:rPr lang="en-US" sz="2300">
                <a:solidFill>
                  <a:srgbClr val="FFFFFF">
                    <a:alpha val="49804"/>
                  </a:srgbClr>
                </a:solidFill>
                <a:latin typeface="IBM Plex Sans"/>
              </a:rPr>
              <a:t>_CYBERPHYSICAL ENGINEERING</a:t>
            </a:r>
          </a:p>
        </p:txBody>
      </p:sp>
    </p:spTree>
  </p:cSld>
  <p:clrMapOvr>
    <a:masterClrMapping/>
  </p:clrMapOvr>
  <p:transition spd="slow">
    <p:push dir="l"/>
  </p:transition>
</p:sld>
</file>

<file path=ppt/slides/slide13.xml><?xml version="1.0" encoding="utf-8"?>
<p:sld xmlns:p="http://schemas.openxmlformats.org/presentationml/2006/main" xmlns:a="http://schemas.openxmlformats.org/drawingml/2006/main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flipV="true">
            <a:off x="1117569" y="4919254"/>
            <a:ext cx="16230594" cy="38509"/>
          </a:xfrm>
          <a:prstGeom prst="line">
            <a:avLst/>
          </a:prstGeom>
          <a:ln cap="rnd" w="28575">
            <a:gradFill>
              <a:gsLst>
                <a:gs pos="0">
                  <a:srgbClr val="B78CFF">
                    <a:alpha val="100000"/>
                  </a:srgbClr>
                </a:gs>
                <a:gs pos="50000">
                  <a:srgbClr val="77C0FF">
                    <a:alpha val="100000"/>
                  </a:srgbClr>
                </a:gs>
                <a:gs pos="100000">
                  <a:srgbClr val="39F2AE">
                    <a:alpha val="100000"/>
                  </a:srgbClr>
                </a:gs>
              </a:gsLst>
              <a:lin ang="0"/>
            </a:gradFill>
            <a:prstDash val="solid"/>
            <a:headEnd type="none" len="sm" w="sm"/>
            <a:tailEnd type="none" len="sm" w="sm"/>
          </a:ln>
        </p:spPr>
      </p:sp>
      <p:sp>
        <p:nvSpPr>
          <p:cNvPr name="TextBox 3" id="3"/>
          <p:cNvSpPr txBox="true"/>
          <p:nvPr/>
        </p:nvSpPr>
        <p:spPr>
          <a:xfrm rot="0">
            <a:off x="1028700" y="2430682"/>
            <a:ext cx="16408332" cy="208408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15250"/>
              </a:lnSpc>
            </a:pPr>
            <a:r>
              <a:rPr lang="en-US" sz="16758" spc="83">
                <a:solidFill>
                  <a:srgbClr val="39F2AE"/>
                </a:solidFill>
                <a:latin typeface="IBM Plex Mono"/>
              </a:rPr>
              <a:t>_NOG_VRAGEN?</a:t>
            </a:r>
          </a:p>
        </p:txBody>
      </p:sp>
      <p:sp>
        <p:nvSpPr>
          <p:cNvPr name="TextBox 4" id="4"/>
          <p:cNvSpPr txBox="true"/>
          <p:nvPr/>
        </p:nvSpPr>
        <p:spPr>
          <a:xfrm rot="0">
            <a:off x="12956914" y="9191625"/>
            <a:ext cx="4302392" cy="41719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>
              <a:lnSpc>
                <a:spcPts val="3450"/>
              </a:lnSpc>
            </a:pPr>
            <a:r>
              <a:rPr lang="en-US" sz="2300">
                <a:solidFill>
                  <a:srgbClr val="FFFFFF">
                    <a:alpha val="49804"/>
                  </a:srgbClr>
                </a:solidFill>
                <a:latin typeface="IBM Plex Sans"/>
              </a:rPr>
              <a:t>_CYBERFYSIEKE INGENIEURS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1118184" y="5286375"/>
            <a:ext cx="3986094" cy="47815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049"/>
              </a:lnSpc>
              <a:spcBef>
                <a:spcPct val="0"/>
              </a:spcBef>
            </a:pPr>
            <a:r>
              <a:rPr lang="en-US" sz="2699">
                <a:solidFill>
                  <a:srgbClr val="FFFFFF"/>
                </a:solidFill>
                <a:latin typeface="IBM Plex Sans"/>
              </a:rPr>
              <a:t>Bedankt om te luisteren :)</a:t>
            </a:r>
          </a:p>
        </p:txBody>
      </p:sp>
    </p:spTree>
  </p:cSld>
  <p:clrMapOvr>
    <a:masterClrMapping/>
  </p:clrMapOvr>
  <p:transition spd="slow">
    <p:push dir="l"/>
  </p:transition>
</p:sld>
</file>

<file path=ppt/slides/slide2.xml><?xml version="1.0" encoding="utf-8"?>
<p:sld xmlns:p="http://schemas.openxmlformats.org/presentationml/2006/main" xmlns:a="http://schemas.openxmlformats.org/drawingml/2006/main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flipV="true">
            <a:off x="1006882" y="1760761"/>
            <a:ext cx="16230594" cy="38509"/>
          </a:xfrm>
          <a:prstGeom prst="line">
            <a:avLst/>
          </a:prstGeom>
          <a:ln cap="flat" w="28575">
            <a:gradFill>
              <a:gsLst>
                <a:gs pos="0">
                  <a:srgbClr val="B78CFF">
                    <a:alpha val="100000"/>
                  </a:srgbClr>
                </a:gs>
                <a:gs pos="50000">
                  <a:srgbClr val="77C0FF">
                    <a:alpha val="100000"/>
                  </a:srgbClr>
                </a:gs>
                <a:gs pos="100000">
                  <a:srgbClr val="39F2AE">
                    <a:alpha val="100000"/>
                  </a:srgbClr>
                </a:gs>
              </a:gsLst>
              <a:lin ang="0"/>
            </a:gradFill>
            <a:prstDash val="solid"/>
            <a:headEnd type="none" len="sm" w="sm"/>
            <a:tailEnd type="none" len="sm" w="sm"/>
          </a:ln>
        </p:spPr>
      </p:sp>
      <p:sp>
        <p:nvSpPr>
          <p:cNvPr name="TextBox 3" id="3"/>
          <p:cNvSpPr txBox="true"/>
          <p:nvPr/>
        </p:nvSpPr>
        <p:spPr>
          <a:xfrm rot="0">
            <a:off x="1006871" y="962025"/>
            <a:ext cx="16230600" cy="62955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5200"/>
              </a:lnSpc>
              <a:spcBef>
                <a:spcPct val="0"/>
              </a:spcBef>
            </a:pPr>
            <a:r>
              <a:rPr lang="en-US" sz="3714" spc="843">
                <a:solidFill>
                  <a:srgbClr val="39F2AE"/>
                </a:solidFill>
                <a:latin typeface="IBM Plex Mono Bold"/>
              </a:rPr>
              <a:t>_AGENDA</a:t>
            </a:r>
          </a:p>
        </p:txBody>
      </p:sp>
      <p:sp>
        <p:nvSpPr>
          <p:cNvPr name="TextBox 4" id="4"/>
          <p:cNvSpPr txBox="true"/>
          <p:nvPr/>
        </p:nvSpPr>
        <p:spPr>
          <a:xfrm rot="0">
            <a:off x="1028700" y="1775457"/>
            <a:ext cx="7360825" cy="748284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625415" indent="-312708" lvl="1">
              <a:lnSpc>
                <a:spcPts val="5416"/>
              </a:lnSpc>
              <a:buFont typeface="Arial"/>
              <a:buChar char="•"/>
            </a:pPr>
            <a:r>
              <a:rPr lang="en-US" sz="2896">
                <a:solidFill>
                  <a:srgbClr val="FFFFFF"/>
                </a:solidFill>
                <a:latin typeface="IBM Plex Sans"/>
              </a:rPr>
              <a:t>Recap Sprint 2</a:t>
            </a:r>
          </a:p>
          <a:p>
            <a:pPr algn="l" marL="625415" indent="-312708" lvl="1">
              <a:lnSpc>
                <a:spcPts val="5416"/>
              </a:lnSpc>
              <a:buFont typeface="Arial"/>
              <a:buChar char="•"/>
            </a:pPr>
            <a:r>
              <a:rPr lang="en-US" sz="2896">
                <a:solidFill>
                  <a:srgbClr val="FFFFFF"/>
                </a:solidFill>
                <a:latin typeface="IBM Plex Sans"/>
              </a:rPr>
              <a:t>Brand-guide</a:t>
            </a:r>
          </a:p>
          <a:p>
            <a:pPr algn="l" marL="1250831" indent="-416944" lvl="2">
              <a:lnSpc>
                <a:spcPts val="5416"/>
              </a:lnSpc>
              <a:buFont typeface="Arial"/>
              <a:buChar char="⚬"/>
            </a:pPr>
            <a:r>
              <a:rPr lang="en-US" sz="2896">
                <a:solidFill>
                  <a:srgbClr val="FFFFFF"/>
                </a:solidFill>
                <a:latin typeface="IBM Plex Sans"/>
              </a:rPr>
              <a:t>Overview</a:t>
            </a:r>
          </a:p>
          <a:p>
            <a:pPr algn="l" marL="1250831" indent="-416944" lvl="2">
              <a:lnSpc>
                <a:spcPts val="5416"/>
              </a:lnSpc>
              <a:buFont typeface="Arial"/>
              <a:buChar char="⚬"/>
            </a:pPr>
            <a:r>
              <a:rPr lang="en-US" sz="2896">
                <a:solidFill>
                  <a:srgbClr val="FFFFFF"/>
                </a:solidFill>
                <a:latin typeface="IBM Plex Sans"/>
              </a:rPr>
              <a:t>Missie en Visie</a:t>
            </a:r>
          </a:p>
          <a:p>
            <a:pPr algn="l" marL="1250831" indent="-416944" lvl="2">
              <a:lnSpc>
                <a:spcPts val="5416"/>
              </a:lnSpc>
              <a:buFont typeface="Arial"/>
              <a:buChar char="⚬"/>
            </a:pPr>
            <a:r>
              <a:rPr lang="en-US" sz="2896">
                <a:solidFill>
                  <a:srgbClr val="FFFFFF"/>
                </a:solidFill>
                <a:latin typeface="IBM Plex Sans"/>
              </a:rPr>
              <a:t>Brand-voice</a:t>
            </a:r>
          </a:p>
          <a:p>
            <a:pPr algn="l" marL="625415" indent="-312708" lvl="1">
              <a:lnSpc>
                <a:spcPts val="5416"/>
              </a:lnSpc>
              <a:buFont typeface="Arial"/>
              <a:buChar char="•"/>
            </a:pPr>
            <a:r>
              <a:rPr lang="en-US" sz="2896">
                <a:solidFill>
                  <a:srgbClr val="FFFFFF"/>
                </a:solidFill>
                <a:latin typeface="IBM Plex Sans"/>
              </a:rPr>
              <a:t>Design website</a:t>
            </a:r>
          </a:p>
          <a:p>
            <a:pPr algn="l" marL="1250831" indent="-416944" lvl="2">
              <a:lnSpc>
                <a:spcPts val="5416"/>
              </a:lnSpc>
              <a:buFont typeface="Arial"/>
              <a:buChar char="⚬"/>
            </a:pPr>
            <a:r>
              <a:rPr lang="en-US" sz="2896">
                <a:solidFill>
                  <a:srgbClr val="FFFFFF"/>
                </a:solidFill>
                <a:latin typeface="IBM Plex Sans"/>
              </a:rPr>
              <a:t>Wireframe</a:t>
            </a:r>
          </a:p>
          <a:p>
            <a:pPr algn="l" marL="1250831" indent="-416944" lvl="2">
              <a:lnSpc>
                <a:spcPts val="5416"/>
              </a:lnSpc>
              <a:buFont typeface="Arial"/>
              <a:buChar char="⚬"/>
            </a:pPr>
            <a:r>
              <a:rPr lang="en-US" sz="2896">
                <a:solidFill>
                  <a:srgbClr val="FFFFFF"/>
                </a:solidFill>
                <a:latin typeface="IBM Plex Sans"/>
              </a:rPr>
              <a:t>Visual design</a:t>
            </a:r>
          </a:p>
          <a:p>
            <a:pPr algn="l" marL="625415" indent="-312708" lvl="1">
              <a:lnSpc>
                <a:spcPts val="5416"/>
              </a:lnSpc>
              <a:buFont typeface="Arial"/>
              <a:buChar char="•"/>
            </a:pPr>
            <a:r>
              <a:rPr lang="en-US" sz="2896">
                <a:solidFill>
                  <a:srgbClr val="FFFFFF"/>
                </a:solidFill>
                <a:latin typeface="IBM Plex Sans"/>
              </a:rPr>
              <a:t>Prototype app</a:t>
            </a:r>
          </a:p>
          <a:p>
            <a:pPr algn="l" marL="625415" indent="-312708" lvl="1">
              <a:lnSpc>
                <a:spcPts val="5416"/>
              </a:lnSpc>
              <a:buFont typeface="Arial"/>
              <a:buChar char="•"/>
            </a:pPr>
            <a:r>
              <a:rPr lang="en-US" sz="2896">
                <a:solidFill>
                  <a:srgbClr val="FFFFFF"/>
                </a:solidFill>
                <a:latin typeface="IBM Plex Sans"/>
              </a:rPr>
              <a:t>Voorlopige website</a:t>
            </a:r>
          </a:p>
          <a:p>
            <a:pPr algn="l" marL="625415" indent="-312708" lvl="1">
              <a:lnSpc>
                <a:spcPts val="5416"/>
              </a:lnSpc>
              <a:buFont typeface="Arial"/>
              <a:buChar char="•"/>
            </a:pPr>
            <a:r>
              <a:rPr lang="en-US" sz="2896">
                <a:solidFill>
                  <a:srgbClr val="FFFFFF"/>
                </a:solidFill>
                <a:latin typeface="IBM Plex Sans"/>
              </a:rPr>
              <a:t>Campagne plan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12313982" y="9016365"/>
            <a:ext cx="4945325" cy="41719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>
              <a:lnSpc>
                <a:spcPts val="3450"/>
              </a:lnSpc>
            </a:pPr>
            <a:r>
              <a:rPr lang="en-US" sz="2300">
                <a:solidFill>
                  <a:srgbClr val="FFFFFF">
                    <a:alpha val="49804"/>
                  </a:srgbClr>
                </a:solidFill>
                <a:latin typeface="IBM Plex Sans"/>
              </a:rPr>
              <a:t>_CYBERPHYSICAL ENGINEERING</a:t>
            </a:r>
          </a:p>
        </p:txBody>
      </p:sp>
    </p:spTree>
  </p:cSld>
  <p:clrMapOvr>
    <a:masterClrMapping/>
  </p:clrMapOvr>
  <p:transition spd="slow">
    <p:push dir="l"/>
  </p:transition>
</p:sld>
</file>

<file path=ppt/slides/slide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10481499" y="862728"/>
            <a:ext cx="3226448" cy="2942672"/>
            <a:chOff x="0" y="0"/>
            <a:chExt cx="4301930" cy="3923563"/>
          </a:xfrm>
        </p:grpSpPr>
        <p:pic>
          <p:nvPicPr>
            <p:cNvPr name="Picture 3" id="3"/>
            <p:cNvPicPr>
              <a:picLocks noChangeAspect="true"/>
            </p:cNvPicPr>
            <p:nvPr/>
          </p:nvPicPr>
          <p:blipFill>
            <a:blip r:embed="rId2"/>
            <a:srcRect l="0" t="4397" r="0" b="4397"/>
            <a:stretch>
              <a:fillRect/>
            </a:stretch>
          </p:blipFill>
          <p:spPr>
            <a:xfrm flipH="false" flipV="false">
              <a:off x="0" y="0"/>
              <a:ext cx="4301930" cy="3923563"/>
            </a:xfrm>
            <a:prstGeom prst="rect">
              <a:avLst/>
            </a:prstGeom>
          </p:spPr>
        </p:pic>
      </p:grpSp>
      <p:grpSp>
        <p:nvGrpSpPr>
          <p:cNvPr name="Group 4" id="4"/>
          <p:cNvGrpSpPr/>
          <p:nvPr/>
        </p:nvGrpSpPr>
        <p:grpSpPr>
          <a:xfrm rot="0">
            <a:off x="6928985" y="822962"/>
            <a:ext cx="3226448" cy="2942672"/>
            <a:chOff x="0" y="0"/>
            <a:chExt cx="4301930" cy="3923563"/>
          </a:xfrm>
        </p:grpSpPr>
        <p:pic>
          <p:nvPicPr>
            <p:cNvPr name="Picture 5" id="5"/>
            <p:cNvPicPr>
              <a:picLocks noChangeAspect="true"/>
            </p:cNvPicPr>
            <p:nvPr/>
          </p:nvPicPr>
          <p:blipFill>
            <a:blip r:embed="rId3"/>
            <a:srcRect l="0" t="22690" r="0" b="8791"/>
            <a:stretch>
              <a:fillRect/>
            </a:stretch>
          </p:blipFill>
          <p:spPr>
            <a:xfrm flipH="false" flipV="false">
              <a:off x="0" y="0"/>
              <a:ext cx="4301930" cy="3923563"/>
            </a:xfrm>
            <a:prstGeom prst="rect">
              <a:avLst/>
            </a:prstGeom>
          </p:spPr>
        </p:pic>
      </p:grpSp>
      <p:grpSp>
        <p:nvGrpSpPr>
          <p:cNvPr name="Group 6" id="6"/>
          <p:cNvGrpSpPr/>
          <p:nvPr/>
        </p:nvGrpSpPr>
        <p:grpSpPr>
          <a:xfrm rot="0">
            <a:off x="14032852" y="862728"/>
            <a:ext cx="3226448" cy="2942672"/>
            <a:chOff x="0" y="0"/>
            <a:chExt cx="4301930" cy="3923563"/>
          </a:xfrm>
        </p:grpSpPr>
        <p:pic>
          <p:nvPicPr>
            <p:cNvPr name="Picture 7" id="7"/>
            <p:cNvPicPr>
              <a:picLocks noChangeAspect="true"/>
            </p:cNvPicPr>
            <p:nvPr/>
          </p:nvPicPr>
          <p:blipFill>
            <a:blip r:embed="rId4"/>
            <a:srcRect l="0" t="5601" r="0" b="5601"/>
            <a:stretch>
              <a:fillRect/>
            </a:stretch>
          </p:blipFill>
          <p:spPr>
            <a:xfrm flipH="false" flipV="false">
              <a:off x="0" y="0"/>
              <a:ext cx="4301930" cy="3923563"/>
            </a:xfrm>
            <a:prstGeom prst="rect">
              <a:avLst/>
            </a:prstGeom>
          </p:spPr>
        </p:pic>
      </p:grpSp>
      <p:grpSp>
        <p:nvGrpSpPr>
          <p:cNvPr name="Group 8" id="8"/>
          <p:cNvGrpSpPr/>
          <p:nvPr/>
        </p:nvGrpSpPr>
        <p:grpSpPr>
          <a:xfrm rot="0">
            <a:off x="8697326" y="5349294"/>
            <a:ext cx="3226448" cy="2942672"/>
            <a:chOff x="0" y="0"/>
            <a:chExt cx="4301930" cy="3923563"/>
          </a:xfrm>
        </p:grpSpPr>
        <p:pic>
          <p:nvPicPr>
            <p:cNvPr name="Picture 9" id="9"/>
            <p:cNvPicPr>
              <a:picLocks noChangeAspect="true"/>
            </p:cNvPicPr>
            <p:nvPr/>
          </p:nvPicPr>
          <p:blipFill>
            <a:blip r:embed="rId5"/>
            <a:srcRect l="4953" t="12322" r="6921" b="24197"/>
            <a:stretch>
              <a:fillRect/>
            </a:stretch>
          </p:blipFill>
          <p:spPr>
            <a:xfrm flipH="false" flipV="false">
              <a:off x="0" y="0"/>
              <a:ext cx="4301930" cy="3923563"/>
            </a:xfrm>
            <a:prstGeom prst="rect">
              <a:avLst/>
            </a:prstGeom>
          </p:spPr>
        </p:pic>
      </p:grpSp>
      <p:sp>
        <p:nvSpPr>
          <p:cNvPr name="Freeform 10" id="10"/>
          <p:cNvSpPr/>
          <p:nvPr/>
        </p:nvSpPr>
        <p:spPr>
          <a:xfrm flipH="false" flipV="false" rot="0">
            <a:off x="12300771" y="5349294"/>
            <a:ext cx="3464162" cy="2942672"/>
          </a:xfrm>
          <a:custGeom>
            <a:avLst/>
            <a:gdLst/>
            <a:ahLst/>
            <a:cxnLst/>
            <a:rect r="r" b="b" t="t" l="l"/>
            <a:pathLst>
              <a:path h="2942672" w="3464162">
                <a:moveTo>
                  <a:pt x="0" y="0"/>
                </a:moveTo>
                <a:lnTo>
                  <a:pt x="3464163" y="0"/>
                </a:lnTo>
                <a:lnTo>
                  <a:pt x="3464163" y="2942672"/>
                </a:lnTo>
                <a:lnTo>
                  <a:pt x="0" y="2942672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l="0" t="-72589" r="0" b="-82190"/>
            </a:stretch>
          </a:blipFill>
        </p:spPr>
      </p:sp>
      <p:sp>
        <p:nvSpPr>
          <p:cNvPr name="TextBox 11" id="11"/>
          <p:cNvSpPr txBox="true"/>
          <p:nvPr/>
        </p:nvSpPr>
        <p:spPr>
          <a:xfrm rot="0">
            <a:off x="801133" y="4794138"/>
            <a:ext cx="16230600" cy="62955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5200"/>
              </a:lnSpc>
              <a:spcBef>
                <a:spcPct val="0"/>
              </a:spcBef>
            </a:pPr>
            <a:r>
              <a:rPr lang="en-US" sz="3714" spc="843">
                <a:solidFill>
                  <a:srgbClr val="39F2AE"/>
                </a:solidFill>
                <a:latin typeface="IBM Plex Mono Bold"/>
              </a:rPr>
              <a:t>_MEET_THE_TEAM</a:t>
            </a:r>
          </a:p>
        </p:txBody>
      </p:sp>
      <p:grpSp>
        <p:nvGrpSpPr>
          <p:cNvPr name="Group 12" id="12"/>
          <p:cNvGrpSpPr/>
          <p:nvPr/>
        </p:nvGrpSpPr>
        <p:grpSpPr>
          <a:xfrm rot="0">
            <a:off x="6932001" y="3888181"/>
            <a:ext cx="3218315" cy="800264"/>
            <a:chOff x="0" y="0"/>
            <a:chExt cx="4291087" cy="1067018"/>
          </a:xfrm>
        </p:grpSpPr>
        <p:sp>
          <p:nvSpPr>
            <p:cNvPr name="TextBox 13" id="13"/>
            <p:cNvSpPr txBox="true"/>
            <p:nvPr/>
          </p:nvSpPr>
          <p:spPr>
            <a:xfrm rot="0">
              <a:off x="0" y="66675"/>
              <a:ext cx="4277110" cy="435767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l">
                <a:lnSpc>
                  <a:spcPts val="2250"/>
                </a:lnSpc>
              </a:pPr>
              <a:r>
                <a:rPr lang="en-US" sz="2473" spc="12">
                  <a:solidFill>
                    <a:srgbClr val="FFFFFF"/>
                  </a:solidFill>
                  <a:latin typeface="IBM Plex Sans Italics"/>
                </a:rPr>
                <a:t>Designer</a:t>
              </a:r>
            </a:p>
          </p:txBody>
        </p:sp>
        <p:sp>
          <p:nvSpPr>
            <p:cNvPr name="TextBox 14" id="14"/>
            <p:cNvSpPr txBox="true"/>
            <p:nvPr/>
          </p:nvSpPr>
          <p:spPr>
            <a:xfrm rot="0">
              <a:off x="0" y="541459"/>
              <a:ext cx="4291087" cy="525560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l">
                <a:lnSpc>
                  <a:spcPts val="3342"/>
                </a:lnSpc>
              </a:pPr>
              <a:r>
                <a:rPr lang="en-US" sz="2387">
                  <a:solidFill>
                    <a:srgbClr val="FFFFFF"/>
                  </a:solidFill>
                  <a:latin typeface="IBM Plex Mono Bold"/>
                </a:rPr>
                <a:t>Robin Bayraktar</a:t>
              </a:r>
            </a:p>
          </p:txBody>
        </p:sp>
      </p:grpSp>
      <p:grpSp>
        <p:nvGrpSpPr>
          <p:cNvPr name="Group 15" id="15"/>
          <p:cNvGrpSpPr/>
          <p:nvPr/>
        </p:nvGrpSpPr>
        <p:grpSpPr>
          <a:xfrm rot="0">
            <a:off x="14020766" y="3888181"/>
            <a:ext cx="3218315" cy="800264"/>
            <a:chOff x="0" y="0"/>
            <a:chExt cx="4291087" cy="1067018"/>
          </a:xfrm>
        </p:grpSpPr>
        <p:sp>
          <p:nvSpPr>
            <p:cNvPr name="TextBox 16" id="16"/>
            <p:cNvSpPr txBox="true"/>
            <p:nvPr/>
          </p:nvSpPr>
          <p:spPr>
            <a:xfrm rot="0">
              <a:off x="0" y="66675"/>
              <a:ext cx="4277110" cy="435767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l">
                <a:lnSpc>
                  <a:spcPts val="2250"/>
                </a:lnSpc>
              </a:pPr>
              <a:r>
                <a:rPr lang="en-US" sz="2473" spc="12">
                  <a:solidFill>
                    <a:srgbClr val="FFFFFF"/>
                  </a:solidFill>
                  <a:latin typeface="IBM Plex Sans Italics"/>
                </a:rPr>
                <a:t>Designer</a:t>
              </a:r>
            </a:p>
          </p:txBody>
        </p:sp>
        <p:sp>
          <p:nvSpPr>
            <p:cNvPr name="TextBox 17" id="17"/>
            <p:cNvSpPr txBox="true"/>
            <p:nvPr/>
          </p:nvSpPr>
          <p:spPr>
            <a:xfrm rot="0">
              <a:off x="0" y="541459"/>
              <a:ext cx="4291087" cy="525560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l">
                <a:lnSpc>
                  <a:spcPts val="3342"/>
                </a:lnSpc>
              </a:pPr>
              <a:r>
                <a:rPr lang="en-US" sz="2387">
                  <a:solidFill>
                    <a:srgbClr val="FFFFFF"/>
                  </a:solidFill>
                  <a:latin typeface="IBM Plex Mono Bold"/>
                </a:rPr>
                <a:t>Klaas Hendrickx</a:t>
              </a:r>
            </a:p>
          </p:txBody>
        </p:sp>
      </p:grpSp>
      <p:grpSp>
        <p:nvGrpSpPr>
          <p:cNvPr name="Group 18" id="18"/>
          <p:cNvGrpSpPr/>
          <p:nvPr/>
        </p:nvGrpSpPr>
        <p:grpSpPr>
          <a:xfrm rot="0">
            <a:off x="10476384" y="3888181"/>
            <a:ext cx="3218315" cy="800264"/>
            <a:chOff x="0" y="0"/>
            <a:chExt cx="4291087" cy="1067018"/>
          </a:xfrm>
        </p:grpSpPr>
        <p:sp>
          <p:nvSpPr>
            <p:cNvPr name="TextBox 19" id="19"/>
            <p:cNvSpPr txBox="true"/>
            <p:nvPr/>
          </p:nvSpPr>
          <p:spPr>
            <a:xfrm rot="0">
              <a:off x="0" y="66675"/>
              <a:ext cx="4277110" cy="435767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l">
                <a:lnSpc>
                  <a:spcPts val="2250"/>
                </a:lnSpc>
              </a:pPr>
              <a:r>
                <a:rPr lang="en-US" sz="2473" spc="12">
                  <a:solidFill>
                    <a:srgbClr val="FFFFFF"/>
                  </a:solidFill>
                  <a:latin typeface="IBM Plex Sans Italics"/>
                </a:rPr>
                <a:t>UI/UX Designer</a:t>
              </a:r>
            </a:p>
          </p:txBody>
        </p:sp>
        <p:sp>
          <p:nvSpPr>
            <p:cNvPr name="TextBox 20" id="20"/>
            <p:cNvSpPr txBox="true"/>
            <p:nvPr/>
          </p:nvSpPr>
          <p:spPr>
            <a:xfrm rot="0">
              <a:off x="0" y="541459"/>
              <a:ext cx="4291087" cy="525560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l">
                <a:lnSpc>
                  <a:spcPts val="3342"/>
                </a:lnSpc>
              </a:pPr>
              <a:r>
                <a:rPr lang="en-US" sz="2387">
                  <a:solidFill>
                    <a:srgbClr val="FFFFFF"/>
                  </a:solidFill>
                  <a:latin typeface="IBM Plex Mono Bold"/>
                </a:rPr>
                <a:t>Adam Bouchouafa</a:t>
              </a:r>
            </a:p>
          </p:txBody>
        </p:sp>
      </p:grpSp>
      <p:grpSp>
        <p:nvGrpSpPr>
          <p:cNvPr name="Group 21" id="21"/>
          <p:cNvGrpSpPr/>
          <p:nvPr/>
        </p:nvGrpSpPr>
        <p:grpSpPr>
          <a:xfrm rot="0">
            <a:off x="8718958" y="8374747"/>
            <a:ext cx="3218315" cy="800264"/>
            <a:chOff x="0" y="0"/>
            <a:chExt cx="4291087" cy="1067018"/>
          </a:xfrm>
        </p:grpSpPr>
        <p:sp>
          <p:nvSpPr>
            <p:cNvPr name="TextBox 22" id="22"/>
            <p:cNvSpPr txBox="true"/>
            <p:nvPr/>
          </p:nvSpPr>
          <p:spPr>
            <a:xfrm rot="0">
              <a:off x="0" y="66675"/>
              <a:ext cx="4277110" cy="435767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l">
                <a:lnSpc>
                  <a:spcPts val="2250"/>
                </a:lnSpc>
              </a:pPr>
              <a:r>
                <a:rPr lang="en-US" sz="2473" spc="12">
                  <a:solidFill>
                    <a:srgbClr val="FFFFFF"/>
                  </a:solidFill>
                  <a:latin typeface="IBM Plex Sans Italics"/>
                </a:rPr>
                <a:t>Designer</a:t>
              </a:r>
            </a:p>
          </p:txBody>
        </p:sp>
        <p:sp>
          <p:nvSpPr>
            <p:cNvPr name="TextBox 23" id="23"/>
            <p:cNvSpPr txBox="true"/>
            <p:nvPr/>
          </p:nvSpPr>
          <p:spPr>
            <a:xfrm rot="0">
              <a:off x="0" y="541459"/>
              <a:ext cx="4291087" cy="525560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l">
                <a:lnSpc>
                  <a:spcPts val="3342"/>
                </a:lnSpc>
              </a:pPr>
              <a:r>
                <a:rPr lang="en-US" sz="2387">
                  <a:solidFill>
                    <a:srgbClr val="FFFFFF"/>
                  </a:solidFill>
                  <a:latin typeface="IBM Plex Mono Bold"/>
                </a:rPr>
                <a:t>Noortje Moelans</a:t>
              </a:r>
            </a:p>
          </p:txBody>
        </p:sp>
      </p:grpSp>
      <p:grpSp>
        <p:nvGrpSpPr>
          <p:cNvPr name="Group 24" id="24"/>
          <p:cNvGrpSpPr/>
          <p:nvPr/>
        </p:nvGrpSpPr>
        <p:grpSpPr>
          <a:xfrm rot="0">
            <a:off x="12295645" y="8374747"/>
            <a:ext cx="3218315" cy="800264"/>
            <a:chOff x="0" y="0"/>
            <a:chExt cx="4291087" cy="1067018"/>
          </a:xfrm>
        </p:grpSpPr>
        <p:sp>
          <p:nvSpPr>
            <p:cNvPr name="TextBox 25" id="25"/>
            <p:cNvSpPr txBox="true"/>
            <p:nvPr/>
          </p:nvSpPr>
          <p:spPr>
            <a:xfrm rot="0">
              <a:off x="0" y="66675"/>
              <a:ext cx="4277110" cy="435767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l">
                <a:lnSpc>
                  <a:spcPts val="2250"/>
                </a:lnSpc>
              </a:pPr>
              <a:r>
                <a:rPr lang="en-US" sz="2473" spc="12">
                  <a:solidFill>
                    <a:srgbClr val="FFFFFF"/>
                  </a:solidFill>
                  <a:latin typeface="IBM Plex Sans Italics"/>
                </a:rPr>
                <a:t>Web Developer</a:t>
              </a:r>
            </a:p>
          </p:txBody>
        </p:sp>
        <p:sp>
          <p:nvSpPr>
            <p:cNvPr name="TextBox 26" id="26"/>
            <p:cNvSpPr txBox="true"/>
            <p:nvPr/>
          </p:nvSpPr>
          <p:spPr>
            <a:xfrm rot="0">
              <a:off x="0" y="541459"/>
              <a:ext cx="4291087" cy="525560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l">
                <a:lnSpc>
                  <a:spcPts val="3342"/>
                </a:lnSpc>
              </a:pPr>
              <a:r>
                <a:rPr lang="en-US" sz="2387">
                  <a:solidFill>
                    <a:srgbClr val="FFFFFF"/>
                  </a:solidFill>
                  <a:latin typeface="IBM Plex Mono Bold"/>
                </a:rPr>
                <a:t>Kevin Tuncel</a:t>
              </a:r>
            </a:p>
          </p:txBody>
        </p:sp>
      </p:grpSp>
    </p:spTree>
  </p:cSld>
  <p:clrMapOvr>
    <a:masterClrMapping/>
  </p:clrMapOvr>
  <p:transition spd="slow">
    <p:push dir="l"/>
  </p:transition>
</p:sld>
</file>

<file path=ppt/slides/slide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flipV="true">
            <a:off x="1028695" y="1760761"/>
            <a:ext cx="16230594" cy="38509"/>
          </a:xfrm>
          <a:prstGeom prst="line">
            <a:avLst/>
          </a:prstGeom>
          <a:ln cap="rnd" w="28575">
            <a:gradFill>
              <a:gsLst>
                <a:gs pos="0">
                  <a:srgbClr val="B78CFF">
                    <a:alpha val="100000"/>
                  </a:srgbClr>
                </a:gs>
                <a:gs pos="50000">
                  <a:srgbClr val="77C0FF">
                    <a:alpha val="100000"/>
                  </a:srgbClr>
                </a:gs>
                <a:gs pos="100000">
                  <a:srgbClr val="39F2AE">
                    <a:alpha val="100000"/>
                  </a:srgbClr>
                </a:gs>
              </a:gsLst>
              <a:lin ang="0"/>
            </a:gradFill>
            <a:prstDash val="solid"/>
            <a:headEnd type="none" len="sm" w="sm"/>
            <a:tailEnd type="none" len="sm" w="sm"/>
          </a:ln>
        </p:spPr>
      </p:sp>
      <p:sp>
        <p:nvSpPr>
          <p:cNvPr name="TextBox 3" id="3"/>
          <p:cNvSpPr txBox="true"/>
          <p:nvPr/>
        </p:nvSpPr>
        <p:spPr>
          <a:xfrm rot="0">
            <a:off x="1028700" y="3014025"/>
            <a:ext cx="6477219" cy="47167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777240" indent="-388620" lvl="1">
              <a:lnSpc>
                <a:spcPts val="4680"/>
              </a:lnSpc>
              <a:buFont typeface="Arial"/>
              <a:buChar char="•"/>
            </a:pPr>
            <a:r>
              <a:rPr lang="en-US" sz="3600" spc="18">
                <a:solidFill>
                  <a:srgbClr val="FFFFFF"/>
                </a:solidFill>
                <a:latin typeface="IBM Plex Sans Bold"/>
              </a:rPr>
              <a:t>Branding</a:t>
            </a:r>
          </a:p>
          <a:p>
            <a:pPr algn="l" marL="1554480" indent="-518160" lvl="2">
              <a:lnSpc>
                <a:spcPts val="4680"/>
              </a:lnSpc>
              <a:buFont typeface="Arial"/>
              <a:buChar char="⚬"/>
            </a:pPr>
            <a:r>
              <a:rPr lang="en-US" sz="3600" spc="18">
                <a:solidFill>
                  <a:srgbClr val="FFFFFF"/>
                </a:solidFill>
                <a:latin typeface="IBM Plex Sans"/>
              </a:rPr>
              <a:t>3 logo voorstellen</a:t>
            </a:r>
          </a:p>
          <a:p>
            <a:pPr algn="l" marL="1554480" indent="-518160" lvl="2">
              <a:lnSpc>
                <a:spcPts val="4680"/>
              </a:lnSpc>
              <a:buFont typeface="Arial"/>
              <a:buChar char="⚬"/>
            </a:pPr>
            <a:r>
              <a:rPr lang="en-US" sz="3600" spc="18">
                <a:solidFill>
                  <a:srgbClr val="FFFFFF"/>
                </a:solidFill>
                <a:latin typeface="IBM Plex Sans"/>
              </a:rPr>
              <a:t>2 kleurenpaletten</a:t>
            </a:r>
          </a:p>
          <a:p>
            <a:pPr algn="l" marL="777240" indent="-388620" lvl="1">
              <a:lnSpc>
                <a:spcPts val="4680"/>
              </a:lnSpc>
              <a:buFont typeface="Arial"/>
              <a:buChar char="•"/>
            </a:pPr>
            <a:r>
              <a:rPr lang="en-US" sz="3600" spc="18">
                <a:solidFill>
                  <a:srgbClr val="FFFFFF"/>
                </a:solidFill>
                <a:latin typeface="IBM Plex Sans Bold"/>
              </a:rPr>
              <a:t>Wireframes</a:t>
            </a:r>
          </a:p>
          <a:p>
            <a:pPr algn="l" marL="1554480" indent="-518160" lvl="2">
              <a:lnSpc>
                <a:spcPts val="4680"/>
              </a:lnSpc>
              <a:buFont typeface="Arial"/>
              <a:buChar char="⚬"/>
            </a:pPr>
            <a:r>
              <a:rPr lang="en-US" sz="3600" spc="18">
                <a:solidFill>
                  <a:srgbClr val="FFFFFF"/>
                </a:solidFill>
                <a:latin typeface="IBM Plex Sans"/>
              </a:rPr>
              <a:t>Niet volledig, niet tot op de puntjes uitgewerkt.</a:t>
            </a:r>
          </a:p>
          <a:p>
            <a:pPr algn="l">
              <a:lnSpc>
                <a:spcPts val="4680"/>
              </a:lnSpc>
            </a:pPr>
          </a:p>
        </p:txBody>
      </p:sp>
      <p:sp>
        <p:nvSpPr>
          <p:cNvPr name="TextBox 4" id="4"/>
          <p:cNvSpPr txBox="true"/>
          <p:nvPr/>
        </p:nvSpPr>
        <p:spPr>
          <a:xfrm rot="0">
            <a:off x="1006871" y="962025"/>
            <a:ext cx="16230600" cy="62955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5200"/>
              </a:lnSpc>
              <a:spcBef>
                <a:spcPct val="0"/>
              </a:spcBef>
            </a:pPr>
            <a:r>
              <a:rPr lang="en-US" sz="3714" spc="843">
                <a:solidFill>
                  <a:srgbClr val="39F2AE"/>
                </a:solidFill>
                <a:latin typeface="IBM Plex Mono Bold"/>
              </a:rPr>
              <a:t>_RECAP_VAN_SPRINT_2</a:t>
            </a:r>
          </a:p>
        </p:txBody>
      </p:sp>
      <p:sp>
        <p:nvSpPr>
          <p:cNvPr name="Freeform 5" id="5"/>
          <p:cNvSpPr/>
          <p:nvPr/>
        </p:nvSpPr>
        <p:spPr>
          <a:xfrm flipH="false" flipV="false" rot="0">
            <a:off x="8587648" y="2347687"/>
            <a:ext cx="8967412" cy="6106606"/>
          </a:xfrm>
          <a:custGeom>
            <a:avLst/>
            <a:gdLst/>
            <a:ahLst/>
            <a:cxnLst/>
            <a:rect r="r" b="b" t="t" l="l"/>
            <a:pathLst>
              <a:path h="6106606" w="8967412">
                <a:moveTo>
                  <a:pt x="0" y="0"/>
                </a:moveTo>
                <a:lnTo>
                  <a:pt x="8967412" y="0"/>
                </a:lnTo>
                <a:lnTo>
                  <a:pt x="8967412" y="6106606"/>
                </a:lnTo>
                <a:lnTo>
                  <a:pt x="0" y="6106606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TextBox 6" id="6"/>
          <p:cNvSpPr txBox="true"/>
          <p:nvPr/>
        </p:nvSpPr>
        <p:spPr>
          <a:xfrm rot="0">
            <a:off x="12313982" y="9016365"/>
            <a:ext cx="4945325" cy="41719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>
              <a:lnSpc>
                <a:spcPts val="3450"/>
              </a:lnSpc>
            </a:pPr>
            <a:r>
              <a:rPr lang="en-US" sz="2300">
                <a:solidFill>
                  <a:srgbClr val="FFFFFF">
                    <a:alpha val="49804"/>
                  </a:srgbClr>
                </a:solidFill>
                <a:latin typeface="IBM Plex Sans"/>
              </a:rPr>
              <a:t>_CYBERPHYSICAL ENGINEERING</a:t>
            </a:r>
          </a:p>
        </p:txBody>
      </p:sp>
    </p:spTree>
  </p:cSld>
  <p:clrMapOvr>
    <a:masterClrMapping/>
  </p:clrMapOvr>
</p:sld>
</file>

<file path=ppt/slides/slide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>
            <a:off x="1028695" y="2368301"/>
            <a:ext cx="8115305" cy="0"/>
          </a:xfrm>
          <a:prstGeom prst="line">
            <a:avLst/>
          </a:prstGeom>
          <a:ln cap="rnd" w="28575">
            <a:gradFill>
              <a:gsLst>
                <a:gs pos="0">
                  <a:srgbClr val="B78CFF">
                    <a:alpha val="100000"/>
                  </a:srgbClr>
                </a:gs>
                <a:gs pos="50000">
                  <a:srgbClr val="77C0FF">
                    <a:alpha val="100000"/>
                  </a:srgbClr>
                </a:gs>
                <a:gs pos="100000">
                  <a:srgbClr val="39F2AE">
                    <a:alpha val="100000"/>
                  </a:srgbClr>
                </a:gs>
              </a:gsLst>
              <a:lin ang="0"/>
            </a:gradFill>
            <a:prstDash val="solid"/>
            <a:headEnd type="none" len="sm" w="sm"/>
            <a:tailEnd type="none" len="sm" w="sm"/>
          </a:ln>
        </p:spPr>
      </p:sp>
      <p:sp>
        <p:nvSpPr>
          <p:cNvPr name="Freeform 3" id="3"/>
          <p:cNvSpPr/>
          <p:nvPr/>
        </p:nvSpPr>
        <p:spPr>
          <a:xfrm flipH="false" flipV="false" rot="0">
            <a:off x="1006871" y="2458788"/>
            <a:ext cx="9244123" cy="6711036"/>
          </a:xfrm>
          <a:custGeom>
            <a:avLst/>
            <a:gdLst/>
            <a:ahLst/>
            <a:cxnLst/>
            <a:rect r="r" b="b" t="t" l="l"/>
            <a:pathLst>
              <a:path h="6711036" w="9244123">
                <a:moveTo>
                  <a:pt x="0" y="0"/>
                </a:moveTo>
                <a:lnTo>
                  <a:pt x="9244123" y="0"/>
                </a:lnTo>
                <a:lnTo>
                  <a:pt x="9244123" y="6711036"/>
                </a:lnTo>
                <a:lnTo>
                  <a:pt x="0" y="6711036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10272823" y="1028700"/>
            <a:ext cx="7299343" cy="5254549"/>
          </a:xfrm>
          <a:custGeom>
            <a:avLst/>
            <a:gdLst/>
            <a:ahLst/>
            <a:cxnLst/>
            <a:rect r="r" b="b" t="t" l="l"/>
            <a:pathLst>
              <a:path h="5254549" w="7299343">
                <a:moveTo>
                  <a:pt x="0" y="0"/>
                </a:moveTo>
                <a:lnTo>
                  <a:pt x="7299342" y="0"/>
                </a:lnTo>
                <a:lnTo>
                  <a:pt x="7299342" y="5254549"/>
                </a:lnTo>
                <a:lnTo>
                  <a:pt x="0" y="5254549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-3557" t="0" r="0" b="0"/>
            </a:stretch>
          </a:blipFill>
        </p:spPr>
      </p:sp>
      <p:sp>
        <p:nvSpPr>
          <p:cNvPr name="TextBox 5" id="5"/>
          <p:cNvSpPr txBox="true"/>
          <p:nvPr/>
        </p:nvSpPr>
        <p:spPr>
          <a:xfrm rot="0">
            <a:off x="1006871" y="1645764"/>
            <a:ext cx="8715696" cy="62955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5200"/>
              </a:lnSpc>
              <a:spcBef>
                <a:spcPct val="0"/>
              </a:spcBef>
            </a:pPr>
            <a:r>
              <a:rPr lang="en-US" sz="3714" spc="843">
                <a:solidFill>
                  <a:srgbClr val="39F2AE"/>
                </a:solidFill>
                <a:latin typeface="IBM Plex Mono Bold"/>
              </a:rPr>
              <a:t>_BRAND-GUIDE</a:t>
            </a:r>
          </a:p>
        </p:txBody>
      </p:sp>
      <p:sp>
        <p:nvSpPr>
          <p:cNvPr name="TextBox 6" id="6"/>
          <p:cNvSpPr txBox="true"/>
          <p:nvPr/>
        </p:nvSpPr>
        <p:spPr>
          <a:xfrm rot="0">
            <a:off x="6367694" y="1706519"/>
            <a:ext cx="3110631" cy="49339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604519" indent="-302260" lvl="1">
              <a:lnSpc>
                <a:spcPts val="4199"/>
              </a:lnSpc>
              <a:buFont typeface="Arial"/>
              <a:buChar char="•"/>
            </a:pPr>
            <a:r>
              <a:rPr lang="en-US" sz="2799">
                <a:solidFill>
                  <a:srgbClr val="FFFFFF">
                    <a:alpha val="49804"/>
                  </a:srgbClr>
                </a:solidFill>
                <a:latin typeface="IBM Plex Sans"/>
              </a:rPr>
              <a:t>Robin</a:t>
            </a:r>
          </a:p>
        </p:txBody>
      </p:sp>
      <p:sp>
        <p:nvSpPr>
          <p:cNvPr name="TextBox 7" id="7"/>
          <p:cNvSpPr txBox="true"/>
          <p:nvPr/>
        </p:nvSpPr>
        <p:spPr>
          <a:xfrm rot="0">
            <a:off x="12313982" y="9016365"/>
            <a:ext cx="4945325" cy="41719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>
              <a:lnSpc>
                <a:spcPts val="3450"/>
              </a:lnSpc>
            </a:pPr>
            <a:r>
              <a:rPr lang="en-US" sz="2300">
                <a:solidFill>
                  <a:srgbClr val="FFFFFF">
                    <a:alpha val="49804"/>
                  </a:srgbClr>
                </a:solidFill>
                <a:latin typeface="IBM Plex Sans"/>
              </a:rPr>
              <a:t>_CYBERPHYSICAL ENGINEERING</a:t>
            </a:r>
          </a:p>
        </p:txBody>
      </p:sp>
    </p:spTree>
  </p:cSld>
  <p:clrMapOvr>
    <a:masterClrMapping/>
  </p:clrMapOvr>
  <p:transition spd="slow">
    <p:push dir="l"/>
  </p:transition>
</p:sld>
</file>

<file path=ppt/slides/slide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>
            <a:off x="1028695" y="2368301"/>
            <a:ext cx="8115305" cy="0"/>
          </a:xfrm>
          <a:prstGeom prst="line">
            <a:avLst/>
          </a:prstGeom>
          <a:ln cap="rnd" w="28575">
            <a:gradFill>
              <a:gsLst>
                <a:gs pos="0">
                  <a:srgbClr val="B78CFF">
                    <a:alpha val="100000"/>
                  </a:srgbClr>
                </a:gs>
                <a:gs pos="50000">
                  <a:srgbClr val="77C0FF">
                    <a:alpha val="100000"/>
                  </a:srgbClr>
                </a:gs>
                <a:gs pos="100000">
                  <a:srgbClr val="39F2AE">
                    <a:alpha val="100000"/>
                  </a:srgbClr>
                </a:gs>
              </a:gsLst>
              <a:lin ang="0"/>
            </a:gradFill>
            <a:prstDash val="solid"/>
            <a:headEnd type="none" len="sm" w="sm"/>
            <a:tailEnd type="none" len="sm" w="sm"/>
          </a:ln>
        </p:spPr>
      </p:sp>
      <p:sp>
        <p:nvSpPr>
          <p:cNvPr name="Freeform 3" id="3"/>
          <p:cNvSpPr/>
          <p:nvPr/>
        </p:nvSpPr>
        <p:spPr>
          <a:xfrm flipH="false" flipV="false" rot="0">
            <a:off x="0" y="180021"/>
            <a:ext cx="13712737" cy="10106979"/>
          </a:xfrm>
          <a:custGeom>
            <a:avLst/>
            <a:gdLst/>
            <a:ahLst/>
            <a:cxnLst/>
            <a:rect r="r" b="b" t="t" l="l"/>
            <a:pathLst>
              <a:path h="10106979" w="13712737">
                <a:moveTo>
                  <a:pt x="0" y="0"/>
                </a:moveTo>
                <a:lnTo>
                  <a:pt x="13712737" y="0"/>
                </a:lnTo>
                <a:lnTo>
                  <a:pt x="13712737" y="10106979"/>
                </a:lnTo>
                <a:lnTo>
                  <a:pt x="0" y="10106979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-1781"/>
            </a:stretch>
          </a:blipFill>
        </p:spPr>
      </p:sp>
      <p:sp>
        <p:nvSpPr>
          <p:cNvPr name="TextBox 4" id="4"/>
          <p:cNvSpPr txBox="true"/>
          <p:nvPr/>
        </p:nvSpPr>
        <p:spPr>
          <a:xfrm rot="0">
            <a:off x="8543611" y="962025"/>
            <a:ext cx="8715696" cy="62955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>
              <a:lnSpc>
                <a:spcPts val="5200"/>
              </a:lnSpc>
              <a:spcBef>
                <a:spcPct val="0"/>
              </a:spcBef>
            </a:pPr>
            <a:r>
              <a:rPr lang="en-US" sz="3714" spc="843">
                <a:solidFill>
                  <a:srgbClr val="39F2AE"/>
                </a:solidFill>
                <a:latin typeface="IBM Plex Mono Bold"/>
              </a:rPr>
              <a:t>_BRAND-GUIDE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15460257" y="1679349"/>
            <a:ext cx="1799049" cy="49339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604519" indent="-302260" lvl="1">
              <a:lnSpc>
                <a:spcPts val="4199"/>
              </a:lnSpc>
              <a:buFont typeface="Arial"/>
              <a:buChar char="•"/>
            </a:pPr>
            <a:r>
              <a:rPr lang="en-US" sz="2799">
                <a:solidFill>
                  <a:srgbClr val="FFFFFF">
                    <a:alpha val="49804"/>
                  </a:srgbClr>
                </a:solidFill>
                <a:latin typeface="IBM Plex Sans"/>
              </a:rPr>
              <a:t>Robin</a:t>
            </a:r>
          </a:p>
        </p:txBody>
      </p:sp>
      <p:sp>
        <p:nvSpPr>
          <p:cNvPr name="TextBox 6" id="6"/>
          <p:cNvSpPr txBox="true"/>
          <p:nvPr/>
        </p:nvSpPr>
        <p:spPr>
          <a:xfrm rot="0">
            <a:off x="12323507" y="9016365"/>
            <a:ext cx="4945325" cy="41719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>
              <a:lnSpc>
                <a:spcPts val="3450"/>
              </a:lnSpc>
            </a:pPr>
            <a:r>
              <a:rPr lang="en-US" sz="2300">
                <a:solidFill>
                  <a:srgbClr val="FFFFFF">
                    <a:alpha val="49804"/>
                  </a:srgbClr>
                </a:solidFill>
                <a:latin typeface="IBM Plex Sans"/>
              </a:rPr>
              <a:t>_CYBERPHYSICAL ENGINEERING</a:t>
            </a:r>
          </a:p>
        </p:txBody>
      </p:sp>
    </p:spTree>
  </p:cSld>
  <p:clrMapOvr>
    <a:masterClrMapping/>
  </p:clrMapOvr>
  <p:transition spd="slow">
    <p:push dir="l"/>
  </p:transition>
</p:sld>
</file>

<file path=ppt/slides/slide7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462911" y="0"/>
            <a:ext cx="14590199" cy="10287000"/>
          </a:xfrm>
          <a:custGeom>
            <a:avLst/>
            <a:gdLst/>
            <a:ahLst/>
            <a:cxnLst/>
            <a:rect r="r" b="b" t="t" l="l"/>
            <a:pathLst>
              <a:path h="10287000" w="14590199">
                <a:moveTo>
                  <a:pt x="0" y="0"/>
                </a:moveTo>
                <a:lnTo>
                  <a:pt x="14590199" y="0"/>
                </a:lnTo>
                <a:lnTo>
                  <a:pt x="14590199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TextBox 3" id="3"/>
          <p:cNvSpPr txBox="true"/>
          <p:nvPr/>
        </p:nvSpPr>
        <p:spPr>
          <a:xfrm rot="0">
            <a:off x="8543611" y="962025"/>
            <a:ext cx="8715696" cy="62955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>
              <a:lnSpc>
                <a:spcPts val="5200"/>
              </a:lnSpc>
              <a:spcBef>
                <a:spcPct val="0"/>
              </a:spcBef>
            </a:pPr>
            <a:r>
              <a:rPr lang="en-US" sz="3714" spc="843">
                <a:solidFill>
                  <a:srgbClr val="39F2AE"/>
                </a:solidFill>
                <a:latin typeface="IBM Plex Mono Bold"/>
              </a:rPr>
              <a:t>_BRAND-GUIDE</a:t>
            </a:r>
          </a:p>
        </p:txBody>
      </p:sp>
      <p:sp>
        <p:nvSpPr>
          <p:cNvPr name="TextBox 4" id="4"/>
          <p:cNvSpPr txBox="true"/>
          <p:nvPr/>
        </p:nvSpPr>
        <p:spPr>
          <a:xfrm rot="0">
            <a:off x="15460257" y="1679349"/>
            <a:ext cx="1799049" cy="49339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604519" indent="-302260" lvl="1">
              <a:lnSpc>
                <a:spcPts val="4199"/>
              </a:lnSpc>
              <a:buFont typeface="Arial"/>
              <a:buChar char="•"/>
            </a:pPr>
            <a:r>
              <a:rPr lang="en-US" sz="2799">
                <a:solidFill>
                  <a:srgbClr val="FFFFFF">
                    <a:alpha val="49804"/>
                  </a:srgbClr>
                </a:solidFill>
                <a:latin typeface="IBM Plex Sans"/>
              </a:rPr>
              <a:t>Robin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12313982" y="9016365"/>
            <a:ext cx="4945325" cy="41719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>
              <a:lnSpc>
                <a:spcPts val="3450"/>
              </a:lnSpc>
            </a:pPr>
            <a:r>
              <a:rPr lang="en-US" sz="2300">
                <a:solidFill>
                  <a:srgbClr val="FFFFFF">
                    <a:alpha val="49804"/>
                  </a:srgbClr>
                </a:solidFill>
                <a:latin typeface="IBM Plex Sans"/>
              </a:rPr>
              <a:t>_CYBERPHYSICAL ENGINEERING</a:t>
            </a:r>
          </a:p>
        </p:txBody>
      </p:sp>
    </p:spTree>
  </p:cSld>
  <p:clrMapOvr>
    <a:masterClrMapping/>
  </p:clrMapOvr>
  <p:transition spd="slow">
    <p:push dir="l"/>
  </p:transition>
</p:sld>
</file>

<file path=ppt/slides/slide8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flipV="true">
            <a:off x="1006871" y="1323020"/>
            <a:ext cx="16230600" cy="0"/>
          </a:xfrm>
          <a:prstGeom prst="line">
            <a:avLst/>
          </a:prstGeom>
          <a:ln cap="rnd" w="28575">
            <a:gradFill>
              <a:gsLst>
                <a:gs pos="0">
                  <a:srgbClr val="B78CFF">
                    <a:alpha val="100000"/>
                  </a:srgbClr>
                </a:gs>
                <a:gs pos="50000">
                  <a:srgbClr val="77C0FF">
                    <a:alpha val="100000"/>
                  </a:srgbClr>
                </a:gs>
                <a:gs pos="100000">
                  <a:srgbClr val="39F2AE">
                    <a:alpha val="100000"/>
                  </a:srgbClr>
                </a:gs>
              </a:gsLst>
              <a:lin ang="0"/>
            </a:gradFill>
            <a:prstDash val="solid"/>
            <a:headEnd type="none" len="sm" w="sm"/>
            <a:tailEnd type="none" len="sm" w="sm"/>
          </a:ln>
        </p:spPr>
      </p:sp>
      <p:sp>
        <p:nvSpPr>
          <p:cNvPr name="Freeform 3" id="3"/>
          <p:cNvSpPr/>
          <p:nvPr/>
        </p:nvSpPr>
        <p:spPr>
          <a:xfrm flipH="false" flipV="false" rot="0">
            <a:off x="9324975" y="1813557"/>
            <a:ext cx="5118521" cy="7254243"/>
          </a:xfrm>
          <a:custGeom>
            <a:avLst/>
            <a:gdLst/>
            <a:ahLst/>
            <a:cxnLst/>
            <a:rect r="r" b="b" t="t" l="l"/>
            <a:pathLst>
              <a:path h="7254243" w="5118521">
                <a:moveTo>
                  <a:pt x="0" y="0"/>
                </a:moveTo>
                <a:lnTo>
                  <a:pt x="5118521" y="0"/>
                </a:lnTo>
                <a:lnTo>
                  <a:pt x="5118521" y="7254243"/>
                </a:lnTo>
                <a:lnTo>
                  <a:pt x="0" y="7254243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3982609" y="1813557"/>
            <a:ext cx="4875641" cy="7254243"/>
          </a:xfrm>
          <a:custGeom>
            <a:avLst/>
            <a:gdLst/>
            <a:ahLst/>
            <a:cxnLst/>
            <a:rect r="r" b="b" t="t" l="l"/>
            <a:pathLst>
              <a:path h="7254243" w="4875641">
                <a:moveTo>
                  <a:pt x="0" y="0"/>
                </a:moveTo>
                <a:lnTo>
                  <a:pt x="4875641" y="0"/>
                </a:lnTo>
                <a:lnTo>
                  <a:pt x="4875641" y="7254243"/>
                </a:lnTo>
                <a:lnTo>
                  <a:pt x="0" y="7254243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0"/>
            </a:stretch>
          </a:blipFill>
        </p:spPr>
      </p:sp>
      <p:sp>
        <p:nvSpPr>
          <p:cNvPr name="TextBox 5" id="5"/>
          <p:cNvSpPr txBox="true"/>
          <p:nvPr/>
        </p:nvSpPr>
        <p:spPr>
          <a:xfrm rot="0">
            <a:off x="1006871" y="517657"/>
            <a:ext cx="16230600" cy="62955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5200"/>
              </a:lnSpc>
              <a:spcBef>
                <a:spcPct val="0"/>
              </a:spcBef>
            </a:pPr>
            <a:r>
              <a:rPr lang="en-US" sz="3714" spc="843">
                <a:solidFill>
                  <a:srgbClr val="39F2AE"/>
                </a:solidFill>
                <a:latin typeface="IBM Plex Mono Bold"/>
              </a:rPr>
              <a:t>_DESIGN_WEBSITE</a:t>
            </a:r>
          </a:p>
        </p:txBody>
      </p:sp>
      <p:sp>
        <p:nvSpPr>
          <p:cNvPr name="TextBox 6" id="6"/>
          <p:cNvSpPr txBox="true"/>
          <p:nvPr/>
        </p:nvSpPr>
        <p:spPr>
          <a:xfrm rot="0">
            <a:off x="14126840" y="580973"/>
            <a:ext cx="3110631" cy="49339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604519" indent="-302260" lvl="1">
              <a:lnSpc>
                <a:spcPts val="4199"/>
              </a:lnSpc>
              <a:buFont typeface="Arial"/>
              <a:buChar char="•"/>
            </a:pPr>
            <a:r>
              <a:rPr lang="en-US" sz="2799">
                <a:solidFill>
                  <a:srgbClr val="FFFFFF">
                    <a:alpha val="49804"/>
                  </a:srgbClr>
                </a:solidFill>
                <a:latin typeface="IBM Plex Sans"/>
              </a:rPr>
              <a:t>Klaas &amp; Noor</a:t>
            </a:r>
          </a:p>
        </p:txBody>
      </p:sp>
      <p:sp>
        <p:nvSpPr>
          <p:cNvPr name="TextBox 7" id="7"/>
          <p:cNvSpPr txBox="true"/>
          <p:nvPr/>
        </p:nvSpPr>
        <p:spPr>
          <a:xfrm rot="0">
            <a:off x="7759541" y="9058275"/>
            <a:ext cx="2768918" cy="74485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299"/>
              </a:lnSpc>
              <a:spcBef>
                <a:spcPct val="0"/>
              </a:spcBef>
            </a:pPr>
            <a:r>
              <a:rPr lang="en-US" sz="4199">
                <a:solidFill>
                  <a:srgbClr val="FFFFFF"/>
                </a:solidFill>
                <a:latin typeface="IBM Plex Sans"/>
              </a:rPr>
              <a:t>Wireframes</a:t>
            </a:r>
          </a:p>
        </p:txBody>
      </p:sp>
      <p:sp>
        <p:nvSpPr>
          <p:cNvPr name="TextBox 8" id="8"/>
          <p:cNvSpPr txBox="true"/>
          <p:nvPr/>
        </p:nvSpPr>
        <p:spPr>
          <a:xfrm rot="0">
            <a:off x="662177" y="4586287"/>
            <a:ext cx="2849691" cy="62865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249"/>
              </a:lnSpc>
              <a:spcBef>
                <a:spcPct val="0"/>
              </a:spcBef>
            </a:pPr>
            <a:r>
              <a:rPr lang="en-US" sz="3499">
                <a:solidFill>
                  <a:srgbClr val="FFFFFF"/>
                </a:solidFill>
                <a:latin typeface="IBM Plex Sans"/>
              </a:rPr>
              <a:t>Versie 1</a:t>
            </a:r>
          </a:p>
        </p:txBody>
      </p:sp>
      <p:sp>
        <p:nvSpPr>
          <p:cNvPr name="TextBox 9" id="9"/>
          <p:cNvSpPr txBox="true"/>
          <p:nvPr/>
        </p:nvSpPr>
        <p:spPr>
          <a:xfrm rot="0">
            <a:off x="14910221" y="4586287"/>
            <a:ext cx="2827972" cy="62865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249"/>
              </a:lnSpc>
              <a:spcBef>
                <a:spcPct val="0"/>
              </a:spcBef>
            </a:pPr>
            <a:r>
              <a:rPr lang="en-US" sz="3499">
                <a:solidFill>
                  <a:srgbClr val="FFFFFF"/>
                </a:solidFill>
                <a:latin typeface="IBM Plex Sans"/>
              </a:rPr>
              <a:t>Huidige versie</a:t>
            </a:r>
          </a:p>
        </p:txBody>
      </p:sp>
      <p:sp>
        <p:nvSpPr>
          <p:cNvPr name="TextBox 10" id="10"/>
          <p:cNvSpPr txBox="true"/>
          <p:nvPr/>
        </p:nvSpPr>
        <p:spPr>
          <a:xfrm rot="0">
            <a:off x="12504234" y="9570721"/>
            <a:ext cx="4945325" cy="41719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>
              <a:lnSpc>
                <a:spcPts val="3450"/>
              </a:lnSpc>
            </a:pPr>
            <a:r>
              <a:rPr lang="en-US" sz="2300">
                <a:solidFill>
                  <a:srgbClr val="FFFFFF">
                    <a:alpha val="49804"/>
                  </a:srgbClr>
                </a:solidFill>
                <a:latin typeface="IBM Plex Sans"/>
              </a:rPr>
              <a:t>_CYBERPHYSICAL ENGINEERING</a:t>
            </a:r>
          </a:p>
        </p:txBody>
      </p:sp>
    </p:spTree>
  </p:cSld>
  <p:clrMapOvr>
    <a:masterClrMapping/>
  </p:clrMapOvr>
  <p:transition spd="slow">
    <p:push dir="l"/>
  </p:transition>
</p:sld>
</file>

<file path=ppt/slides/slide9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flipV="true">
            <a:off x="1006871" y="1323020"/>
            <a:ext cx="16230600" cy="0"/>
          </a:xfrm>
          <a:prstGeom prst="line">
            <a:avLst/>
          </a:prstGeom>
          <a:ln cap="rnd" w="28575">
            <a:gradFill>
              <a:gsLst>
                <a:gs pos="0">
                  <a:srgbClr val="B78CFF">
                    <a:alpha val="100000"/>
                  </a:srgbClr>
                </a:gs>
                <a:gs pos="50000">
                  <a:srgbClr val="77C0FF">
                    <a:alpha val="100000"/>
                  </a:srgbClr>
                </a:gs>
                <a:gs pos="100000">
                  <a:srgbClr val="39F2AE">
                    <a:alpha val="100000"/>
                  </a:srgbClr>
                </a:gs>
              </a:gsLst>
              <a:lin ang="0"/>
            </a:gradFill>
            <a:prstDash val="solid"/>
            <a:headEnd type="none" len="sm" w="sm"/>
            <a:tailEnd type="none" len="sm" w="sm"/>
          </a:ln>
        </p:spPr>
      </p:sp>
      <p:sp>
        <p:nvSpPr>
          <p:cNvPr name="Freeform 3" id="3"/>
          <p:cNvSpPr/>
          <p:nvPr/>
        </p:nvSpPr>
        <p:spPr>
          <a:xfrm flipH="false" flipV="false" rot="0">
            <a:off x="1011697" y="1747013"/>
            <a:ext cx="6917529" cy="3357987"/>
          </a:xfrm>
          <a:custGeom>
            <a:avLst/>
            <a:gdLst/>
            <a:ahLst/>
            <a:cxnLst/>
            <a:rect r="r" b="b" t="t" l="l"/>
            <a:pathLst>
              <a:path h="3357987" w="6917529">
                <a:moveTo>
                  <a:pt x="0" y="0"/>
                </a:moveTo>
                <a:lnTo>
                  <a:pt x="6917529" y="0"/>
                </a:lnTo>
                <a:lnTo>
                  <a:pt x="6917529" y="3357987"/>
                </a:lnTo>
                <a:lnTo>
                  <a:pt x="0" y="3357987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913499" y="5243026"/>
            <a:ext cx="7113925" cy="3929549"/>
          </a:xfrm>
          <a:custGeom>
            <a:avLst/>
            <a:gdLst/>
            <a:ahLst/>
            <a:cxnLst/>
            <a:rect r="r" b="b" t="t" l="l"/>
            <a:pathLst>
              <a:path h="3929549" w="7113925">
                <a:moveTo>
                  <a:pt x="0" y="0"/>
                </a:moveTo>
                <a:lnTo>
                  <a:pt x="7113925" y="0"/>
                </a:lnTo>
                <a:lnTo>
                  <a:pt x="7113925" y="3929549"/>
                </a:lnTo>
                <a:lnTo>
                  <a:pt x="0" y="3929549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0"/>
            </a:stretch>
          </a:blipFill>
        </p:spPr>
      </p:sp>
      <p:sp>
        <p:nvSpPr>
          <p:cNvPr name="Freeform 5" id="5"/>
          <p:cNvSpPr/>
          <p:nvPr/>
        </p:nvSpPr>
        <p:spPr>
          <a:xfrm flipH="false" flipV="false" rot="0">
            <a:off x="8545118" y="1747013"/>
            <a:ext cx="7468179" cy="6133287"/>
          </a:xfrm>
          <a:custGeom>
            <a:avLst/>
            <a:gdLst/>
            <a:ahLst/>
            <a:cxnLst/>
            <a:rect r="r" b="b" t="t" l="l"/>
            <a:pathLst>
              <a:path h="6133287" w="7468179">
                <a:moveTo>
                  <a:pt x="0" y="0"/>
                </a:moveTo>
                <a:lnTo>
                  <a:pt x="7468179" y="0"/>
                </a:lnTo>
                <a:lnTo>
                  <a:pt x="7468179" y="6133287"/>
                </a:lnTo>
                <a:lnTo>
                  <a:pt x="0" y="6133287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0" t="0" r="0" b="0"/>
            </a:stretch>
          </a:blipFill>
        </p:spPr>
      </p:sp>
      <p:sp>
        <p:nvSpPr>
          <p:cNvPr name="TextBox 6" id="6"/>
          <p:cNvSpPr txBox="true"/>
          <p:nvPr/>
        </p:nvSpPr>
        <p:spPr>
          <a:xfrm rot="0">
            <a:off x="1006871" y="517657"/>
            <a:ext cx="16230600" cy="62955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5200"/>
              </a:lnSpc>
              <a:spcBef>
                <a:spcPct val="0"/>
              </a:spcBef>
            </a:pPr>
            <a:r>
              <a:rPr lang="en-US" sz="3714" spc="843">
                <a:solidFill>
                  <a:srgbClr val="39F2AE"/>
                </a:solidFill>
                <a:latin typeface="IBM Plex Mono Bold"/>
              </a:rPr>
              <a:t>_DESIGN_WEBSITE</a:t>
            </a:r>
          </a:p>
        </p:txBody>
      </p:sp>
      <p:sp>
        <p:nvSpPr>
          <p:cNvPr name="TextBox 7" id="7"/>
          <p:cNvSpPr txBox="true"/>
          <p:nvPr/>
        </p:nvSpPr>
        <p:spPr>
          <a:xfrm rot="0">
            <a:off x="14126840" y="580973"/>
            <a:ext cx="3110631" cy="49339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604519" indent="-302260" lvl="1">
              <a:lnSpc>
                <a:spcPts val="4199"/>
              </a:lnSpc>
              <a:buFont typeface="Arial"/>
              <a:buChar char="•"/>
            </a:pPr>
            <a:r>
              <a:rPr lang="en-US" sz="2799">
                <a:solidFill>
                  <a:srgbClr val="FFFFFF">
                    <a:alpha val="49804"/>
                  </a:srgbClr>
                </a:solidFill>
                <a:latin typeface="IBM Plex Sans"/>
              </a:rPr>
              <a:t>Klaas &amp; Noor</a:t>
            </a:r>
          </a:p>
        </p:txBody>
      </p:sp>
      <p:sp>
        <p:nvSpPr>
          <p:cNvPr name="TextBox 8" id="8"/>
          <p:cNvSpPr txBox="true"/>
          <p:nvPr/>
        </p:nvSpPr>
        <p:spPr>
          <a:xfrm rot="0">
            <a:off x="8545118" y="8427719"/>
            <a:ext cx="3205004" cy="74485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299"/>
              </a:lnSpc>
              <a:spcBef>
                <a:spcPct val="0"/>
              </a:spcBef>
            </a:pPr>
            <a:r>
              <a:rPr lang="en-US" sz="4199" u="sng">
                <a:solidFill>
                  <a:srgbClr val="FFFFFF"/>
                </a:solidFill>
                <a:latin typeface="IBM Plex Sans"/>
                <a:hlinkClick r:id="rId6" tooltip="https://www.figma.com/file/hBe6GcJYfDEPn5n515OZPJ/Cyberphysical-Engineering?type=design&amp;node-id=193%3A204&amp;mode=design&amp;t=MdYLoshsV7HUydJB-1"/>
              </a:rPr>
              <a:t>Visual Design</a:t>
            </a:r>
          </a:p>
        </p:txBody>
      </p:sp>
      <p:sp>
        <p:nvSpPr>
          <p:cNvPr name="TextBox 9" id="9"/>
          <p:cNvSpPr txBox="true"/>
          <p:nvPr/>
        </p:nvSpPr>
        <p:spPr>
          <a:xfrm rot="0">
            <a:off x="12313982" y="9016365"/>
            <a:ext cx="4945325" cy="41719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>
              <a:lnSpc>
                <a:spcPts val="3450"/>
              </a:lnSpc>
            </a:pPr>
            <a:r>
              <a:rPr lang="en-US" sz="2300">
                <a:solidFill>
                  <a:srgbClr val="FFFFFF">
                    <a:alpha val="49804"/>
                  </a:srgbClr>
                </a:solidFill>
                <a:latin typeface="IBM Plex Sans"/>
              </a:rPr>
              <a:t>_CYBERPHYSICAL ENGINEERING</a:t>
            </a:r>
          </a:p>
        </p:txBody>
      </p:sp>
    </p:spTree>
  </p:cSld>
  <p:clrMapOvr>
    <a:masterClrMapping/>
  </p:clrMapOvr>
  <p:transition spd="slow">
    <p:push dir="l"/>
  </p:transition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terms:created xsi:type="dcterms:W3CDTF">2006-08-16T00:00:00Z</dcterms:created>
  <dc:identifier>DAGDy7rZtwQ</dc:identifier>
  <dcterms:modified xsi:type="dcterms:W3CDTF">2011-08-01T06:04:30Z</dcterms:modified>
  <cp:revision>1</cp:revision>
  <dc:title>Sprint review 3 WPL2</dc:title>
</cp:coreProperties>
</file>