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15"/>
  </p:notesMasterIdLst>
  <p:sldIdLst>
    <p:sldId id="256" r:id="rId4"/>
    <p:sldId id="257" r:id="rId5"/>
    <p:sldId id="258" r:id="rId6"/>
    <p:sldId id="260" r:id="rId7"/>
    <p:sldId id="265" r:id="rId8"/>
    <p:sldId id="270" r:id="rId9"/>
    <p:sldId id="271" r:id="rId10"/>
    <p:sldId id="261" r:id="rId11"/>
    <p:sldId id="272" r:id="rId12"/>
    <p:sldId id="273" r:id="rId13"/>
    <p:sldId id="262" r:id="rId14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C0FF"/>
    <a:srgbClr val="39F2AE"/>
    <a:srgbClr val="7D33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81" d="100"/>
          <a:sy n="81" d="100"/>
        </p:scale>
        <p:origin x="89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F820D04D-88D1-847C-7EB0-16699EB33B65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BE" sz="1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defRPr>
            </a:lvl1pPr>
          </a:lstStyle>
          <a:p>
            <a:pPr lvl="0"/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0E4C978-5887-179A-E92C-E27B44C77ACD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BE" sz="1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defRPr>
            </a:lvl1pPr>
          </a:lstStyle>
          <a:p>
            <a:pPr lvl="0"/>
            <a:fld id="{21E9CABC-C6DA-4403-B59F-ECB8ED7B117A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4" name="Tijdelijke aanduiding voor dia-afbeelding 3">
            <a:extLst>
              <a:ext uri="{FF2B5EF4-FFF2-40B4-BE49-F238E27FC236}">
                <a16:creationId xmlns:a16="http://schemas.microsoft.com/office/drawing/2014/main" id="{3278EC30-3D1B-4BA1-286A-49428C03D25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Tijdelijke aanduiding voor notities 4">
            <a:extLst>
              <a:ext uri="{FF2B5EF4-FFF2-40B4-BE49-F238E27FC236}">
                <a16:creationId xmlns:a16="http://schemas.microsoft.com/office/drawing/2014/main" id="{C404124D-DCFF-7211-005A-CC4DF10EBF48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DF613AF-67CC-FCD7-5C20-6E99DF66DF54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BE" sz="1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defRPr>
            </a:lvl1pPr>
          </a:lstStyle>
          <a:p>
            <a:pPr lvl="0"/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56247D5-1606-800D-75BD-8DBFD885F5F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BE" sz="1200" b="0" i="0" u="none" strike="noStrike" kern="1200" cap="none" spc="0" baseline="0">
                <a:solidFill>
                  <a:srgbClr val="000000"/>
                </a:solidFill>
                <a:uFillTx/>
                <a:latin typeface="Aptos"/>
              </a:defRPr>
            </a:lvl1pPr>
          </a:lstStyle>
          <a:p>
            <a:pPr lvl="0"/>
            <a:fld id="{33917BBD-C77F-4F7B-AF91-2565F496C1D7}" type="slidenum"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7524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000000"/>
        </a:solidFill>
        <a:uFillTx/>
        <a:latin typeface="Aptos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000000"/>
        </a:solidFill>
        <a:uFillTx/>
        <a:latin typeface="Aptos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000000"/>
        </a:solidFill>
        <a:uFillTx/>
        <a:latin typeface="Aptos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000000"/>
        </a:solidFill>
        <a:uFillTx/>
        <a:latin typeface="Aptos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000000"/>
        </a:solidFill>
        <a:uFillTx/>
        <a:latin typeface="Apto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ED34744-F8C8-4365-495E-17DD8C666F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38BA517-5F67-CBBB-F826-1EEF2AE78F7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AEFE477-6720-2B1B-18BB-9B87DE8B82BD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AE7E56F-8A67-4A22-B9CF-9160CDFC3E05}" type="slidenum">
              <a:t>1</a:t>
            </a:fld>
            <a:endParaRPr lang="nl-BE" sz="1200" b="0" i="0" u="none" strike="noStrike" kern="1200" cap="none" spc="0" baseline="0">
              <a:solidFill>
                <a:srgbClr val="000000"/>
              </a:solidFill>
              <a:uFillTx/>
              <a:latin typeface="Apto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33917BBD-C77F-4F7B-AF91-2565F496C1D7}" type="slidenum">
              <a:rPr lang="nl-BE" smtClean="0"/>
              <a:t>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08772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6C52C1-AB2D-CB83-11A9-5C41CBEEC27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12BC030-612E-5243-386F-6FF7E93F18F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DF0D487-7B60-27AA-6C4A-819BB7C85DE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689C004-B625-4BF7-9B71-6AB42340F130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7F61F33-F003-90EB-5D47-239487D5764D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E0BF3E0-84DF-AE54-5919-8CC27CBD491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256520C-4623-4F18-B3CC-7FD86F611C01}" type="slidenum"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453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4DF757-C7A5-2385-1A6F-4B22565D084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57BF3DB-4429-6A27-0CB1-418684F75971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45EC90A-3D7D-BED4-78CC-6442ACF6B67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E5B98EB-5212-496F-91EF-E2A7CDFE6D35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00C4B90-7EDF-1C29-82DA-1981DAACB9C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BE48964-10E7-6DC3-3BC9-D860CC95D27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BAACCDA-3A5B-48D0-8260-3E759C422E88}" type="slidenum"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4137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2B7279E5-B7EE-B7CD-97AA-F60F433B3569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6C0D2FD-85EC-109F-77E7-AA988A48E98F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632FB62-A526-D4B9-2E98-87A7952F1DC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6A0605E-0670-4B53-994E-E30B49400BB0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B79E3ED-69EC-F53D-1A00-E6EDC3EB5A4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CD2230A-5981-470C-2B37-A08D18EB596D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6D00353-6EFC-4031-8C3B-6CA4D778ADD0}" type="slidenum"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4041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130B95-B65D-AE86-3A39-A2D30482BFE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5D000A3-AA7B-C5FE-769E-E1E5CD44EAD6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56BF72B-57DD-9A94-EC60-7B18F22704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FC87E8A-E611-4E83-BA92-BEA1B93A5FFE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5C07F4B-DEB6-2F69-0A73-0C6207B946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01418A1-5CA9-7514-658B-6AE20B78810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41D685A-0038-4D74-8437-9C0CB2CDD783}" type="slidenum"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0364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50B5B9-41C8-1946-4102-879D4F6F5E7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E4AFE49-DACB-F0E8-4E3C-BDF9A840CE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767676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A358DE9-4801-A884-1666-C1A0C3EBD64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A0B175A-1515-45D7-9E58-839395B42DC6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1F69BB-F1F2-15EC-0ADD-0D277C3AA13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0CA387-EED2-3B22-681A-854384D0B8A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A36A9AC-8D33-487E-A672-9097B36093F7}" type="slidenum"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1222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5D153C-01BF-B3D3-4940-6EF63576104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1BDEE62-DEAA-B7FC-71C8-524196BB439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F65B0CA-151D-FEF4-6A63-20EFEE88A52A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B71C1EA-BA50-8AD7-BEF8-C50E2FC3F59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ED189F1-B2F4-42A3-82D8-84D84155CA0B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E198C30-1349-3AF5-02C1-E36B89A4514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C43AD8E-1469-C8D5-CC8F-87830ED8F2A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601D104-3BEE-4C63-B98C-5ABFD1497B10}" type="slidenum"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0152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36B9CE-BBA3-B7AA-284F-8BD00AC07D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717CA15-B1C2-D995-7988-439EAC76AC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1EFC8A9-7B07-60CA-49D9-F439A5969010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4FF8F9C4-68E7-E697-4BC4-9BF4BB46708E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C3F65BC-D98B-F1E5-FEC1-AA52CA4A218F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1C42EEC-E3BC-1EAE-8377-66FB74D413D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EEDB777-D80C-45CC-ADF8-697CAF8E8C4D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1C09FC70-4BE2-E90B-4970-D2919E8062E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2FDF657A-F884-BD1B-59A7-C6DF75654AD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2364D20-B3FE-4173-90BE-87EA80A7B3EC}" type="slidenum"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0861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0D144E-ED5D-A453-18E6-6FE40693B78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22FCD7D-47F8-F3B8-CD2A-10E5AB09C9E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56B29E3-0E5A-46C8-A417-2C864008D678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F90B789-4722-3115-BE64-3F1F7CF6ED3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8569483-8E89-73A6-EDB3-BFC095EBF42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F179006-184F-45AA-BB51-559CF9511367}" type="slidenum"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2232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2B9F6F6-04D7-99FF-878A-201F4908ADB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D527983-3BA1-4912-B701-A0383A9B1CCB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5B5EEB6-6640-907F-7C29-40A809E3EC0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765E88F-1B0A-BF90-BA4E-CA307880E27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16F5FE6-C594-4F82-9E34-0B6189EC6124}" type="slidenum"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2964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E8065D-8A71-E65E-536E-81DB96C6473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B4CB817-11E0-5535-A1DF-CCA666CEEA5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B6409A9-7E91-0778-44BE-D0F3C3D3D733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DC81B0F-6248-E8DC-DFA0-CA42C91B774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24D7E49-A7D9-4249-8633-C65021FF5827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37456C9-5B39-4D05-AB5C-A3F92B32EA5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DF32061-8EA3-9893-9690-78572E7CFE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9A6E88-5190-48B7-8E1F-62515DFD3D1A}" type="slidenum"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9271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93855B-59C5-47C3-44EC-A12DC113CF2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453C4D5-7A6F-80E5-8FA9-92FD4152821F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nl-BE" sz="3200"/>
            </a:lvl1pPr>
          </a:lstStyle>
          <a:p>
            <a:pPr lvl="0"/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03B605B-0360-7B99-BBDD-EF7C2193619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8768551-6C1F-3944-5BD2-1CEAA9B9C23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1C7D393-6C50-4827-92C8-9EEF000ABBD9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B7E9A38-CD1F-E70C-8ED0-A0176219E4C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42B133D-94F0-8860-A031-809683973A8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EF8D63D-88E4-4052-9709-E56772F8D0B1}" type="slidenum"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6248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FFA1514-A676-7677-5A95-61426AEB05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6DAC95F-CC54-59FF-3251-1A94D70DEEC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73D571E-2E01-6A9F-52D5-0CCCD6FDC16E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BE" sz="1200" b="0" i="0" u="none" strike="noStrike" kern="1200" cap="none" spc="0" baseline="0">
                <a:solidFill>
                  <a:srgbClr val="767676"/>
                </a:solidFill>
                <a:uFillTx/>
                <a:latin typeface="Aptos"/>
              </a:defRPr>
            </a:lvl1pPr>
          </a:lstStyle>
          <a:p>
            <a:pPr lvl="0"/>
            <a:fld id="{A4A740F7-7855-4D25-9ECF-5A6DCEF3AAA5}" type="datetime1">
              <a:rPr lang="nl-BE"/>
              <a:pPr lvl="0"/>
              <a:t>19/05/2024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E3A9066-E3B3-2158-3183-BA1C757266C3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BE" sz="1200" b="0" i="0" u="none" strike="noStrike" kern="1200" cap="none" spc="0" baseline="0">
                <a:solidFill>
                  <a:srgbClr val="767676"/>
                </a:solidFill>
                <a:uFillTx/>
                <a:latin typeface="Aptos"/>
              </a:defRPr>
            </a:lvl1pPr>
          </a:lstStyle>
          <a:p>
            <a:pPr lvl="0"/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CB4E988-83F4-05A1-F89F-CE1127F5AA7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BE" sz="1200" b="0" i="0" u="none" strike="noStrike" kern="1200" cap="none" spc="0" baseline="0">
                <a:solidFill>
                  <a:srgbClr val="767676"/>
                </a:solidFill>
                <a:uFillTx/>
                <a:latin typeface="Aptos"/>
              </a:defRPr>
            </a:lvl1pPr>
          </a:lstStyle>
          <a:p>
            <a:pPr lvl="0"/>
            <a:fld id="{0B369962-FC0D-42EA-B734-9793BC6D167C}" type="slidenum"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nl-NL" sz="4400" b="0" i="0" u="none" strike="noStrike" kern="1200" cap="none" spc="0" baseline="0">
          <a:solidFill>
            <a:srgbClr val="000000"/>
          </a:solidFill>
          <a:uFillTx/>
          <a:latin typeface="Aptos Display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nl-NL" sz="2800" b="0" i="0" u="none" strike="noStrike" kern="1200" cap="none" spc="0" baseline="0">
          <a:solidFill>
            <a:srgbClr val="000000"/>
          </a:solidFill>
          <a:uFillTx/>
          <a:latin typeface="Aptos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nl-NL" sz="2400" b="0" i="0" u="none" strike="noStrike" kern="1200" cap="none" spc="0" baseline="0">
          <a:solidFill>
            <a:srgbClr val="000000"/>
          </a:solidFill>
          <a:uFillTx/>
          <a:latin typeface="Aptos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nl-NL" sz="2000" b="0" i="0" u="none" strike="noStrike" kern="1200" cap="none" spc="0" baseline="0">
          <a:solidFill>
            <a:srgbClr val="000000"/>
          </a:solidFill>
          <a:uFillTx/>
          <a:latin typeface="Aptos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nl-NL" sz="1800" b="0" i="0" u="none" strike="noStrike" kern="1200" cap="none" spc="0" baseline="0">
          <a:solidFill>
            <a:srgbClr val="000000"/>
          </a:solidFill>
          <a:uFillTx/>
          <a:latin typeface="Aptos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nl-NL" sz="1800" b="0" i="0" u="none" strike="noStrike" kern="1200" cap="none" spc="0" baseline="0">
          <a:solidFill>
            <a:srgbClr val="000000"/>
          </a:solidFill>
          <a:uFillTx/>
          <a:latin typeface="Apto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4.svg"/><Relationship Id="rId5" Type="http://schemas.openxmlformats.org/officeDocument/2006/relationships/image" Target="../media/image32.jpeg"/><Relationship Id="rId10" Type="http://schemas.openxmlformats.org/officeDocument/2006/relationships/image" Target="../media/image3.png"/><Relationship Id="rId4" Type="http://schemas.openxmlformats.org/officeDocument/2006/relationships/image" Target="../media/image31.png"/><Relationship Id="rId9" Type="http://schemas.openxmlformats.org/officeDocument/2006/relationships/image" Target="../media/image1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18.svg"/><Relationship Id="rId5" Type="http://schemas.openxmlformats.org/officeDocument/2006/relationships/image" Target="../media/image25.png"/><Relationship Id="rId10" Type="http://schemas.openxmlformats.org/officeDocument/2006/relationships/image" Target="../media/image17.png"/><Relationship Id="rId4" Type="http://schemas.openxmlformats.org/officeDocument/2006/relationships/image" Target="../media/image24.png"/><Relationship Id="rId9" Type="http://schemas.openxmlformats.org/officeDocument/2006/relationships/image" Target="../media/image1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B0835C76-7F51-4FBC-1A92-FADBE2BA27D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717758" y="2313769"/>
            <a:ext cx="10756487" cy="1222635"/>
          </a:xfrm>
        </p:spPr>
        <p:txBody>
          <a:bodyPr>
            <a:noAutofit/>
          </a:bodyPr>
          <a:lstStyle/>
          <a:p>
            <a:pPr lvl="0" algn="l"/>
            <a:r>
              <a:rPr lang="nl-BE" sz="8000" b="1" dirty="0">
                <a:solidFill>
                  <a:srgbClr val="39F2AE"/>
                </a:solidFill>
                <a:latin typeface="IBM Plex Mono" panose="020B0809050203000203" pitchFamily="49" charset="0"/>
                <a:ea typeface="Roboto Slab" pitchFamily="2"/>
              </a:rPr>
              <a:t>_Sprint review 4</a:t>
            </a:r>
            <a:endParaRPr lang="nl-BE" sz="8000" dirty="0">
              <a:solidFill>
                <a:srgbClr val="78BFB1"/>
              </a:solidFill>
              <a:latin typeface="IBM Plex Mono" panose="020B0809050203000203" pitchFamily="49" charset="0"/>
              <a:ea typeface="Roboto Slab" pitchFamily="2"/>
            </a:endParaRPr>
          </a:p>
        </p:txBody>
      </p:sp>
      <p:sp>
        <p:nvSpPr>
          <p:cNvPr id="4" name="Ondertitel 2">
            <a:extLst>
              <a:ext uri="{FF2B5EF4-FFF2-40B4-BE49-F238E27FC236}">
                <a16:creationId xmlns:a16="http://schemas.microsoft.com/office/drawing/2014/main" id="{C24E7204-4D06-D137-B94C-3BACDDDCFDC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" y="3753586"/>
            <a:ext cx="12192000" cy="643139"/>
          </a:xfrm>
        </p:spPr>
        <p:txBody>
          <a:bodyPr/>
          <a:lstStyle/>
          <a:p>
            <a:pPr lvl="0" algn="l"/>
            <a:r>
              <a:rPr lang="en-US" dirty="0">
                <a:solidFill>
                  <a:srgbClr val="FFFFFF"/>
                </a:solidFill>
                <a:latin typeface="IBM Plex Mono" panose="020B0809050203000203" pitchFamily="49" charset="0"/>
              </a:rPr>
              <a:t>Electronic Engineering </a:t>
            </a:r>
            <a:r>
              <a:rPr lang="en-US" dirty="0" err="1">
                <a:solidFill>
                  <a:srgbClr val="FFFFFF"/>
                </a:solidFill>
                <a:latin typeface="IBM Plex Mono" panose="020B0809050203000203" pitchFamily="49" charset="0"/>
              </a:rPr>
              <a:t>naar</a:t>
            </a:r>
            <a:r>
              <a:rPr lang="en-US" dirty="0">
                <a:solidFill>
                  <a:srgbClr val="FFFFFF"/>
                </a:solidFill>
                <a:latin typeface="IBM Plex Mono" panose="020B0809050203000203" pitchFamily="49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IBM Plex Mono" panose="020B0809050203000203" pitchFamily="49" charset="0"/>
              </a:rPr>
              <a:t>Cyberphysical</a:t>
            </a:r>
            <a:r>
              <a:rPr lang="en-US" dirty="0">
                <a:solidFill>
                  <a:srgbClr val="FFFFFF"/>
                </a:solidFill>
                <a:latin typeface="IBM Plex Mono" panose="020B0809050203000203" pitchFamily="49" charset="0"/>
              </a:rPr>
              <a:t> Engineering</a:t>
            </a:r>
            <a:endParaRPr lang="nl-BE" dirty="0">
              <a:latin typeface="IBM Plex Mono" panose="020B0809050203000203" pitchFamily="49" charset="0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5F55830-B23F-7E8B-0D8D-07F1739F3C8D}"/>
              </a:ext>
            </a:extLst>
          </p:cNvPr>
          <p:cNvSpPr txBox="1"/>
          <p:nvPr/>
        </p:nvSpPr>
        <p:spPr>
          <a:xfrm>
            <a:off x="0" y="4953986"/>
            <a:ext cx="12191999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BE" sz="17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Adam </a:t>
            </a:r>
            <a:r>
              <a:rPr lang="nl-BE" sz="17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Bouchouafa</a:t>
            </a:r>
            <a:r>
              <a:rPr lang="nl-BE" sz="17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, Robin Bayraktar, </a:t>
            </a:r>
            <a:r>
              <a:rPr lang="nl-BE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 </a:t>
            </a:r>
            <a:r>
              <a:rPr lang="nl-BE" sz="17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Klaas Hendrickx, Noortje </a:t>
            </a:r>
            <a:r>
              <a:rPr lang="nl-BE" sz="17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Moelans</a:t>
            </a:r>
            <a:r>
              <a:rPr lang="nl-BE" sz="17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, Kevin </a:t>
            </a:r>
            <a:r>
              <a:rPr lang="nl-BE" sz="17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Tuncel</a:t>
            </a:r>
            <a:endParaRPr lang="nl-BE" sz="17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IBM Plex Sans" panose="020B0503050203000203" pitchFamily="34" charset="0"/>
            </a:endParaRPr>
          </a:p>
        </p:txBody>
      </p:sp>
      <p:cxnSp>
        <p:nvCxnSpPr>
          <p:cNvPr id="7" name="Rechte verbindingslijn 4">
            <a:extLst>
              <a:ext uri="{FF2B5EF4-FFF2-40B4-BE49-F238E27FC236}">
                <a16:creationId xmlns:a16="http://schemas.microsoft.com/office/drawing/2014/main" id="{8FD0A742-8F0A-FD5E-66F4-2F746A6B3579}"/>
              </a:ext>
            </a:extLst>
          </p:cNvPr>
          <p:cNvCxnSpPr>
            <a:cxnSpLocks/>
          </p:cNvCxnSpPr>
          <p:nvPr/>
        </p:nvCxnSpPr>
        <p:spPr>
          <a:xfrm>
            <a:off x="1105929" y="3575536"/>
            <a:ext cx="9980145" cy="0"/>
          </a:xfrm>
          <a:prstGeom prst="line">
            <a:avLst/>
          </a:prstGeom>
          <a:ln>
            <a:gradFill flip="none" rotWithShape="1">
              <a:gsLst>
                <a:gs pos="0">
                  <a:srgbClr val="7D33D8"/>
                </a:gs>
                <a:gs pos="50000">
                  <a:srgbClr val="77C0FF"/>
                </a:gs>
                <a:gs pos="100000">
                  <a:srgbClr val="39F2A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24FBC9-8DA6-A945-A5B7-43ED1E735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216" y="247142"/>
            <a:ext cx="10515600" cy="1325559"/>
          </a:xfrm>
        </p:spPr>
        <p:txBody>
          <a:bodyPr/>
          <a:lstStyle/>
          <a:p>
            <a:r>
              <a:rPr lang="nl-BE" b="1" i="0" dirty="0">
                <a:solidFill>
                  <a:srgbClr val="39F2AE"/>
                </a:solidFill>
                <a:effectLst/>
              </a:rPr>
              <a:t>_</a:t>
            </a:r>
            <a:r>
              <a:rPr lang="nl-BE" sz="3600" b="1" dirty="0">
                <a:solidFill>
                  <a:srgbClr val="39F2AE"/>
                </a:solidFill>
                <a:latin typeface="IBM Plex Mono" panose="020B0509050203000203" pitchFamily="49" charset="0"/>
              </a:rPr>
              <a:t>C</a:t>
            </a:r>
            <a:r>
              <a:rPr lang="nl-BE" sz="3600" b="1" i="0" dirty="0">
                <a:solidFill>
                  <a:srgbClr val="39F2AE"/>
                </a:solidFill>
                <a:effectLst/>
                <a:latin typeface="IBM Plex Mono" panose="020B0509050203000203" pitchFamily="49" charset="0"/>
              </a:rPr>
              <a:t>ampagne</a:t>
            </a:r>
            <a:r>
              <a:rPr lang="nl-BE" sz="3600" b="1" dirty="0">
                <a:solidFill>
                  <a:srgbClr val="39F2AE"/>
                </a:solidFill>
                <a:latin typeface="IBM Plex Mono" panose="020B0509050203000203" pitchFamily="49" charset="0"/>
              </a:rPr>
              <a:t> p</a:t>
            </a:r>
            <a:r>
              <a:rPr lang="nl-BE" sz="3600" b="1" i="0" dirty="0">
                <a:solidFill>
                  <a:srgbClr val="39F2AE"/>
                </a:solidFill>
                <a:effectLst/>
              </a:rPr>
              <a:t>lan (</a:t>
            </a:r>
            <a:r>
              <a:rPr lang="nl-BE" sz="3600" b="1" i="0" dirty="0" err="1">
                <a:solidFill>
                  <a:srgbClr val="39F2AE"/>
                </a:solidFill>
                <a:effectLst/>
              </a:rPr>
              <a:t>mock-up’s</a:t>
            </a:r>
            <a:r>
              <a:rPr lang="nl-BE" sz="3600" b="1" i="0" dirty="0">
                <a:solidFill>
                  <a:srgbClr val="39F2AE"/>
                </a:solidFill>
                <a:effectLst/>
              </a:rPr>
              <a:t>)</a:t>
            </a:r>
            <a:endParaRPr lang="nl-BE" sz="3600" dirty="0"/>
          </a:p>
        </p:txBody>
      </p:sp>
      <p:cxnSp>
        <p:nvCxnSpPr>
          <p:cNvPr id="3" name="Rechte verbindingslijn 4">
            <a:extLst>
              <a:ext uri="{FF2B5EF4-FFF2-40B4-BE49-F238E27FC236}">
                <a16:creationId xmlns:a16="http://schemas.microsoft.com/office/drawing/2014/main" id="{3BCC04A5-7277-F321-6034-6EE50CB80CB2}"/>
              </a:ext>
            </a:extLst>
          </p:cNvPr>
          <p:cNvCxnSpPr>
            <a:cxnSpLocks/>
          </p:cNvCxnSpPr>
          <p:nvPr/>
        </p:nvCxnSpPr>
        <p:spPr>
          <a:xfrm>
            <a:off x="818652" y="1352051"/>
            <a:ext cx="9980145" cy="0"/>
          </a:xfrm>
          <a:prstGeom prst="line">
            <a:avLst/>
          </a:prstGeom>
          <a:ln>
            <a:gradFill flip="none" rotWithShape="1">
              <a:gsLst>
                <a:gs pos="0">
                  <a:srgbClr val="7D33D8"/>
                </a:gs>
                <a:gs pos="50000">
                  <a:srgbClr val="77C0FF"/>
                </a:gs>
                <a:gs pos="100000">
                  <a:srgbClr val="39F2A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2">
            <a:extLst>
              <a:ext uri="{FF2B5EF4-FFF2-40B4-BE49-F238E27FC236}">
                <a16:creationId xmlns:a16="http://schemas.microsoft.com/office/drawing/2014/main" id="{21F7A66E-EF8D-82EF-316E-2C5A6861E1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1" t="5676" r="13598" b="7483"/>
          <a:stretch/>
        </p:blipFill>
        <p:spPr bwMode="auto">
          <a:xfrm>
            <a:off x="8633081" y="1812449"/>
            <a:ext cx="1631578" cy="140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6" descr="Afbeelding met tekst, logo, aanvang, ontwerp&#10;&#10;Automatisch gegenereerde beschrijving">
            <a:extLst>
              <a:ext uri="{FF2B5EF4-FFF2-40B4-BE49-F238E27FC236}">
                <a16:creationId xmlns:a16="http://schemas.microsoft.com/office/drawing/2014/main" id="{A6F0F9AB-50C7-251A-9A37-0FE1C6F6B0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4" t="15285" r="14407" b="21078"/>
          <a:stretch/>
        </p:blipFill>
        <p:spPr>
          <a:xfrm>
            <a:off x="6213986" y="1800055"/>
            <a:ext cx="2183125" cy="1401592"/>
          </a:xfrm>
          <a:prstGeom prst="rect">
            <a:avLst/>
          </a:prstGeom>
        </p:spPr>
      </p:pic>
      <p:pic>
        <p:nvPicPr>
          <p:cNvPr id="6" name="Afbeelding 10" descr="Afbeelding met verbruiksartikelen voor kantoor, schrijfmateriaal, pen, Kantoorinstrument&#10;&#10;Automatisch gegenereerde beschrijving">
            <a:extLst>
              <a:ext uri="{FF2B5EF4-FFF2-40B4-BE49-F238E27FC236}">
                <a16:creationId xmlns:a16="http://schemas.microsoft.com/office/drawing/2014/main" id="{A409CC35-4D59-439B-DCD8-10622D7CCF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055" y="1797845"/>
            <a:ext cx="2100266" cy="1400178"/>
          </a:xfrm>
          <a:prstGeom prst="rect">
            <a:avLst/>
          </a:prstGeom>
        </p:spPr>
      </p:pic>
      <p:pic>
        <p:nvPicPr>
          <p:cNvPr id="7" name="Afbeelding 12" descr="Afbeelding met tekst, gebouw, buitenshuis, hemel&#10;&#10;Automatisch gegenereerde beschrijving">
            <a:extLst>
              <a:ext uri="{FF2B5EF4-FFF2-40B4-BE49-F238E27FC236}">
                <a16:creationId xmlns:a16="http://schemas.microsoft.com/office/drawing/2014/main" id="{C38A52F8-1918-4F20-5BB5-4D22E854D5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6"/>
          <a:stretch/>
        </p:blipFill>
        <p:spPr>
          <a:xfrm>
            <a:off x="1577189" y="3433495"/>
            <a:ext cx="3236859" cy="2457355"/>
          </a:xfrm>
          <a:prstGeom prst="rect">
            <a:avLst/>
          </a:prstGeom>
        </p:spPr>
      </p:pic>
      <p:pic>
        <p:nvPicPr>
          <p:cNvPr id="8" name="Afbeelding 14" descr="Afbeelding met tekst, Mobiele telefoon, schermopname, gadget&#10;&#10;Automatisch gegenereerde beschrijving">
            <a:extLst>
              <a:ext uri="{FF2B5EF4-FFF2-40B4-BE49-F238E27FC236}">
                <a16:creationId xmlns:a16="http://schemas.microsoft.com/office/drawing/2014/main" id="{355AD7C4-A229-1B48-2E01-49BA1B8C0A3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0" b="16989"/>
          <a:stretch/>
        </p:blipFill>
        <p:spPr>
          <a:xfrm>
            <a:off x="5161806" y="3429000"/>
            <a:ext cx="4805210" cy="2461850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D08D2C6A-9B7E-F8BB-BD11-633EA4E2C5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814" y="1812449"/>
            <a:ext cx="1861202" cy="139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vak 7">
            <a:extLst>
              <a:ext uri="{FF2B5EF4-FFF2-40B4-BE49-F238E27FC236}">
                <a16:creationId xmlns:a16="http://schemas.microsoft.com/office/drawing/2014/main" id="{7E744D2C-BAFA-39B0-AAB0-63F947A493A2}"/>
              </a:ext>
            </a:extLst>
          </p:cNvPr>
          <p:cNvSpPr txBox="1"/>
          <p:nvPr/>
        </p:nvSpPr>
        <p:spPr>
          <a:xfrm>
            <a:off x="8804449" y="6136704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_</a:t>
            </a:r>
            <a:r>
              <a:rPr lang="nl-BE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C</a:t>
            </a:r>
            <a:r>
              <a:rPr lang="nl-BE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yberphysical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 </a:t>
            </a:r>
            <a:r>
              <a:rPr lang="nl-B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E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ngineering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3AECFEB6-2FC8-2CC8-B666-A2E4CE5B0B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8077157" y="3377088"/>
            <a:ext cx="7094890" cy="34071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30168CF9-659D-76F7-EE71-1850847D5D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-1246909" y="5539601"/>
            <a:ext cx="2177351" cy="2142513"/>
          </a:xfrm>
          <a:prstGeom prst="rect">
            <a:avLst/>
          </a:prstGeom>
        </p:spPr>
      </p:pic>
      <p:sp>
        <p:nvSpPr>
          <p:cNvPr id="11" name="Tekstvak 7">
            <a:extLst>
              <a:ext uri="{FF2B5EF4-FFF2-40B4-BE49-F238E27FC236}">
                <a16:creationId xmlns:a16="http://schemas.microsoft.com/office/drawing/2014/main" id="{9D29D714-3CF0-9DE4-56B4-9FE94A1A3EE3}"/>
              </a:ext>
            </a:extLst>
          </p:cNvPr>
          <p:cNvSpPr txBox="1"/>
          <p:nvPr/>
        </p:nvSpPr>
        <p:spPr>
          <a:xfrm>
            <a:off x="7702106" y="790465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Noor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84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>
            <a:extLst>
              <a:ext uri="{FF2B5EF4-FFF2-40B4-BE49-F238E27FC236}">
                <a16:creationId xmlns:a16="http://schemas.microsoft.com/office/drawing/2014/main" id="{0B31D41C-8C7E-2E81-837B-A7E2984D2B30}"/>
              </a:ext>
            </a:extLst>
          </p:cNvPr>
          <p:cNvSpPr txBox="1"/>
          <p:nvPr/>
        </p:nvSpPr>
        <p:spPr>
          <a:xfrm>
            <a:off x="1136418" y="4675847"/>
            <a:ext cx="67985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2800" b="0" i="0" dirty="0">
                <a:solidFill>
                  <a:srgbClr val="FFFFFF"/>
                </a:solidFill>
                <a:effectLst/>
              </a:rPr>
              <a:t>Bedankt</a:t>
            </a:r>
            <a:r>
              <a:rPr lang="nl-BE" sz="3200" b="0" i="0" dirty="0">
                <a:solidFill>
                  <a:srgbClr val="FFFFFF"/>
                </a:solidFill>
                <a:effectLst/>
              </a:rPr>
              <a:t> om te luisteren!</a:t>
            </a:r>
            <a:endParaRPr lang="nl-BE" sz="3200" dirty="0"/>
          </a:p>
        </p:txBody>
      </p:sp>
      <p:pic>
        <p:nvPicPr>
          <p:cNvPr id="10" name="Afbeelding 9" descr="Afbeelding met logo, symbool, Graphics, Lettertype&#10;&#10;Automatisch gegenereerde beschrijving">
            <a:extLst>
              <a:ext uri="{FF2B5EF4-FFF2-40B4-BE49-F238E27FC236}">
                <a16:creationId xmlns:a16="http://schemas.microsoft.com/office/drawing/2014/main" id="{6D9FD553-8213-2E7D-1D7F-C4D974B9FE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49" b="20758"/>
          <a:stretch/>
        </p:blipFill>
        <p:spPr>
          <a:xfrm>
            <a:off x="3813663" y="0"/>
            <a:ext cx="4564673" cy="385483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2631B67-8C53-DB4D-8ABE-6F686E7D5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89038"/>
            <a:ext cx="12192000" cy="1095504"/>
          </a:xfrm>
        </p:spPr>
        <p:txBody>
          <a:bodyPr>
            <a:normAutofit/>
          </a:bodyPr>
          <a:lstStyle/>
          <a:p>
            <a:pPr algn="ctr"/>
            <a:r>
              <a:rPr lang="nl-BE" sz="7200" b="0" i="0" dirty="0">
                <a:solidFill>
                  <a:srgbClr val="39F2AE"/>
                </a:solidFill>
                <a:effectLst/>
                <a:latin typeface="IBM Plex Mono SemiBold" panose="020B0709050203000203" pitchFamily="49" charset="0"/>
              </a:rPr>
              <a:t>_NOG </a:t>
            </a:r>
            <a:r>
              <a:rPr lang="nl-BE" sz="7200" dirty="0">
                <a:solidFill>
                  <a:srgbClr val="39F2AE"/>
                </a:solidFill>
                <a:latin typeface="IBM Plex Mono SemiBold" panose="020B0709050203000203" pitchFamily="49" charset="0"/>
              </a:rPr>
              <a:t>VRAGEN?</a:t>
            </a:r>
          </a:p>
        </p:txBody>
      </p:sp>
      <p:sp>
        <p:nvSpPr>
          <p:cNvPr id="3" name="Tekstvak 7">
            <a:extLst>
              <a:ext uri="{FF2B5EF4-FFF2-40B4-BE49-F238E27FC236}">
                <a16:creationId xmlns:a16="http://schemas.microsoft.com/office/drawing/2014/main" id="{6FF947EA-0860-BA28-3394-23A855734D9D}"/>
              </a:ext>
            </a:extLst>
          </p:cNvPr>
          <p:cNvSpPr txBox="1"/>
          <p:nvPr/>
        </p:nvSpPr>
        <p:spPr>
          <a:xfrm>
            <a:off x="8804449" y="6136704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_</a:t>
            </a:r>
            <a:r>
              <a:rPr lang="nl-BE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C</a:t>
            </a:r>
            <a:r>
              <a:rPr lang="nl-BE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yberphysical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 </a:t>
            </a:r>
            <a:r>
              <a:rPr lang="nl-B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E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ngineering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0412FC36-CE34-3462-D34D-813ADEBEA15F}"/>
              </a:ext>
            </a:extLst>
          </p:cNvPr>
          <p:cNvCxnSpPr>
            <a:cxnSpLocks/>
          </p:cNvCxnSpPr>
          <p:nvPr/>
        </p:nvCxnSpPr>
        <p:spPr>
          <a:xfrm>
            <a:off x="1215076" y="4481749"/>
            <a:ext cx="9761849" cy="0"/>
          </a:xfrm>
          <a:prstGeom prst="line">
            <a:avLst/>
          </a:prstGeom>
          <a:ln>
            <a:gradFill flip="none" rotWithShape="1">
              <a:gsLst>
                <a:gs pos="0">
                  <a:srgbClr val="7D33D8"/>
                </a:gs>
                <a:gs pos="50000">
                  <a:srgbClr val="77C0FF"/>
                </a:gs>
                <a:gs pos="100000">
                  <a:srgbClr val="39F2A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0EAB19F9-0A49-D0AA-5B68-78B5664A88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76925" y="-555833"/>
            <a:ext cx="1733550" cy="17145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BFBA98D7-87DB-F5AF-D3E4-B92DA7AC8C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857508" y="5454719"/>
            <a:ext cx="2296736" cy="227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09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2917BC-F34B-511C-D54A-CFCC37D8A89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nl-BE" sz="4000" b="1" dirty="0">
                <a:solidFill>
                  <a:srgbClr val="39F2AE"/>
                </a:solidFill>
                <a:latin typeface="IBM Plex Mono" panose="020B0809050203000203" pitchFamily="49" charset="0"/>
              </a:rPr>
              <a:t>_</a:t>
            </a:r>
            <a:r>
              <a:rPr lang="nl-BE" sz="3600" b="1" dirty="0">
                <a:solidFill>
                  <a:srgbClr val="39F2AE"/>
                </a:solidFill>
                <a:latin typeface="IBM Plex Mono" panose="020B0509050203000203" pitchFamily="49" charset="0"/>
              </a:rPr>
              <a:t>Agenda</a:t>
            </a:r>
            <a:endParaRPr lang="nl-BE" sz="3600" dirty="0">
              <a:solidFill>
                <a:srgbClr val="39F2AE"/>
              </a:solidFill>
              <a:latin typeface="IBM Plex Mono" panose="020B0509050203000203" pitchFamily="49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FD485A2-2D8F-D4A3-A4AA-96229673376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48213"/>
            <a:ext cx="10515600" cy="338526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nl-BE" sz="1800" b="0" i="0" dirty="0" err="1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Recap</a:t>
            </a:r>
            <a:r>
              <a:rPr lang="nl-BE" sz="1800" b="0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 Sprint 3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BE" sz="1800" dirty="0">
                <a:solidFill>
                  <a:srgbClr val="FFFFFF"/>
                </a:solidFill>
                <a:latin typeface="IBM Plex Sans" panose="020B0503050203000203" pitchFamily="34" charset="0"/>
              </a:rPr>
              <a:t>Meet </a:t>
            </a:r>
            <a:r>
              <a:rPr lang="nl-BE" sz="1800" dirty="0" err="1">
                <a:solidFill>
                  <a:srgbClr val="FFFFFF"/>
                </a:solidFill>
                <a:latin typeface="IBM Plex Sans" panose="020B0503050203000203" pitchFamily="34" charset="0"/>
              </a:rPr>
              <a:t>the</a:t>
            </a:r>
            <a:r>
              <a:rPr lang="nl-BE" sz="1800" dirty="0">
                <a:solidFill>
                  <a:srgbClr val="FFFFFF"/>
                </a:solidFill>
                <a:latin typeface="IBM Plex Sans" panose="020B0503050203000203" pitchFamily="34" charset="0"/>
              </a:rPr>
              <a:t> team</a:t>
            </a:r>
            <a:endParaRPr lang="nl-BE" sz="1800" dirty="0">
              <a:latin typeface="IBM Plex Sans" panose="020B0503050203000203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nl-BE" sz="1800" b="0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Brand-guide</a:t>
            </a:r>
            <a:endParaRPr lang="nl-BE" sz="1800" b="0" i="0" dirty="0">
              <a:effectLst/>
              <a:latin typeface="IBM Plex Sans" panose="020B0503050203000203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nl-BE" sz="1800" dirty="0">
                <a:solidFill>
                  <a:srgbClr val="FFFFFF"/>
                </a:solidFill>
                <a:latin typeface="IBM Plex Sans" panose="020B0503050203000203" pitchFamily="34" charset="0"/>
              </a:rPr>
              <a:t>A</a:t>
            </a:r>
            <a:r>
              <a:rPr lang="nl-BE" sz="1800" b="0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pp</a:t>
            </a:r>
            <a:endParaRPr lang="nl-BE" sz="1800" dirty="0">
              <a:latin typeface="IBM Plex Sans" panose="020B0503050203000203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nl-BE" sz="1800" b="0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Website (design en development)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BE" sz="1800" b="0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Campagne plan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BE" sz="1800" dirty="0">
                <a:solidFill>
                  <a:srgbClr val="FFFFFF"/>
                </a:solidFill>
                <a:latin typeface="IBM Plex Sans" panose="020B0503050203000203" pitchFamily="34" charset="0"/>
              </a:rPr>
              <a:t>Strategie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BE" sz="1800" b="0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Sociale media </a:t>
            </a:r>
            <a:r>
              <a:rPr lang="nl-BE" sz="1800" b="0" i="0" dirty="0" err="1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pos</a:t>
            </a:r>
            <a:r>
              <a:rPr lang="nl-BE" sz="1800" dirty="0" err="1">
                <a:solidFill>
                  <a:srgbClr val="FFFFFF"/>
                </a:solidFill>
                <a:latin typeface="IBM Plex Sans" panose="020B0503050203000203" pitchFamily="34" charset="0"/>
              </a:rPr>
              <a:t>ts</a:t>
            </a:r>
            <a:endParaRPr lang="nl-BE" sz="1800" dirty="0">
              <a:solidFill>
                <a:srgbClr val="FFFFFF"/>
              </a:solidFill>
              <a:latin typeface="IBM Plex Sans" panose="020B0503050203000203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nl-BE" sz="1800" b="0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Mock</a:t>
            </a:r>
            <a:r>
              <a:rPr lang="nl-BE" sz="1800" dirty="0">
                <a:solidFill>
                  <a:srgbClr val="FFFFFF"/>
                </a:solidFill>
                <a:latin typeface="IBM Plex Sans" panose="020B0503050203000203" pitchFamily="34" charset="0"/>
              </a:rPr>
              <a:t>-</a:t>
            </a:r>
            <a:r>
              <a:rPr lang="nl-BE" sz="1800" dirty="0" err="1">
                <a:solidFill>
                  <a:srgbClr val="FFFFFF"/>
                </a:solidFill>
                <a:latin typeface="IBM Plex Sans" panose="020B0503050203000203" pitchFamily="34" charset="0"/>
              </a:rPr>
              <a:t>up’s</a:t>
            </a:r>
            <a:endParaRPr lang="nl-BE" sz="1800" b="0" i="0" dirty="0">
              <a:solidFill>
                <a:srgbClr val="FFFFFF"/>
              </a:solidFill>
              <a:effectLst/>
              <a:latin typeface="IBM Plex Sans" panose="020B0503050203000203" pitchFamily="34" charset="0"/>
            </a:endParaRPr>
          </a:p>
        </p:txBody>
      </p:sp>
      <p:cxnSp>
        <p:nvCxnSpPr>
          <p:cNvPr id="7" name="Rechte verbindingslijn 4">
            <a:extLst>
              <a:ext uri="{FF2B5EF4-FFF2-40B4-BE49-F238E27FC236}">
                <a16:creationId xmlns:a16="http://schemas.microsoft.com/office/drawing/2014/main" id="{90592535-D5E8-E3B7-1875-264D4C5BBCFE}"/>
              </a:ext>
            </a:extLst>
          </p:cNvPr>
          <p:cNvCxnSpPr>
            <a:cxnSpLocks/>
          </p:cNvCxnSpPr>
          <p:nvPr/>
        </p:nvCxnSpPr>
        <p:spPr>
          <a:xfrm>
            <a:off x="923069" y="1459053"/>
            <a:ext cx="9980145" cy="0"/>
          </a:xfrm>
          <a:prstGeom prst="line">
            <a:avLst/>
          </a:prstGeom>
          <a:ln>
            <a:gradFill flip="none" rotWithShape="1">
              <a:gsLst>
                <a:gs pos="0">
                  <a:srgbClr val="7D33D8"/>
                </a:gs>
                <a:gs pos="50000">
                  <a:srgbClr val="77C0FF"/>
                </a:gs>
                <a:gs pos="100000">
                  <a:srgbClr val="39F2A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kstvak 7">
            <a:extLst>
              <a:ext uri="{FF2B5EF4-FFF2-40B4-BE49-F238E27FC236}">
                <a16:creationId xmlns:a16="http://schemas.microsoft.com/office/drawing/2014/main" id="{D11C13C9-49C2-0D34-CB72-CD261333F81D}"/>
              </a:ext>
            </a:extLst>
          </p:cNvPr>
          <p:cNvSpPr txBox="1"/>
          <p:nvPr/>
        </p:nvSpPr>
        <p:spPr>
          <a:xfrm>
            <a:off x="8804449" y="6136704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_</a:t>
            </a:r>
            <a:r>
              <a:rPr lang="nl-BE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C</a:t>
            </a:r>
            <a:r>
              <a:rPr lang="nl-BE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yberphysical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 </a:t>
            </a:r>
            <a:r>
              <a:rPr lang="nl-B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E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ngineering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873030-E455-F71F-95BC-235D027971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89750" y="5233481"/>
            <a:ext cx="3190875" cy="31908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63B23326-63BC-9A25-B0A9-6650A06625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03214" y="1616579"/>
            <a:ext cx="3167384" cy="31167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E01D4B-2904-CFB9-E773-616471E56F9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8244" y="279080"/>
            <a:ext cx="10916668" cy="1325559"/>
          </a:xfrm>
        </p:spPr>
        <p:txBody>
          <a:bodyPr>
            <a:normAutofit/>
          </a:bodyPr>
          <a:lstStyle/>
          <a:p>
            <a:r>
              <a:rPr lang="nl-BE" sz="3600" dirty="0">
                <a:solidFill>
                  <a:srgbClr val="39F2AE"/>
                </a:solidFill>
                <a:latin typeface="IBM Plex Mono SemiBold" panose="020B0709050203000203" pitchFamily="49" charset="0"/>
              </a:rPr>
              <a:t>_Meet </a:t>
            </a:r>
            <a:r>
              <a:rPr lang="nl-BE" sz="3600" dirty="0" err="1">
                <a:solidFill>
                  <a:srgbClr val="39F2AE"/>
                </a:solidFill>
                <a:latin typeface="IBM Plex Mono SemiBold" panose="020B0709050203000203" pitchFamily="49" charset="0"/>
              </a:rPr>
              <a:t>the</a:t>
            </a:r>
            <a:r>
              <a:rPr lang="nl-BE" sz="3600" dirty="0">
                <a:solidFill>
                  <a:srgbClr val="39F2AE"/>
                </a:solidFill>
                <a:latin typeface="IBM Plex Mono SemiBold" panose="020B0709050203000203" pitchFamily="49" charset="0"/>
              </a:rPr>
              <a:t> team</a:t>
            </a:r>
            <a:br>
              <a:rPr lang="nl-BE" sz="3600" dirty="0">
                <a:solidFill>
                  <a:srgbClr val="39F2AE"/>
                </a:solidFill>
                <a:latin typeface="IBM Plex Mono SemiBold" panose="020B0709050203000203" pitchFamily="49" charset="0"/>
              </a:rPr>
            </a:br>
            <a:endParaRPr lang="nl-BE" sz="3600" dirty="0">
              <a:solidFill>
                <a:srgbClr val="39F2AE"/>
              </a:solidFill>
              <a:latin typeface="IBM Plex Mono SemiBold" panose="020B0709050203000203" pitchFamily="49" charset="0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9A66FE2-D87C-00E7-CB64-9FD8B31E7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045" y="1285901"/>
            <a:ext cx="7020209" cy="203430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73982B42-8B47-C7BC-AB0E-B20B09CE7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244" y="4029775"/>
            <a:ext cx="4623813" cy="2048214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45A058DF-3391-3ECC-8DAE-893451645953}"/>
              </a:ext>
            </a:extLst>
          </p:cNvPr>
          <p:cNvSpPr txBox="1"/>
          <p:nvPr/>
        </p:nvSpPr>
        <p:spPr>
          <a:xfrm>
            <a:off x="3129678" y="3296663"/>
            <a:ext cx="1563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b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Designer</a:t>
            </a:r>
            <a:endParaRPr lang="nl-BE" sz="16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9EAA3C0E-D6B1-066E-2B67-D71069B8156A}"/>
              </a:ext>
            </a:extLst>
          </p:cNvPr>
          <p:cNvSpPr txBox="1"/>
          <p:nvPr/>
        </p:nvSpPr>
        <p:spPr>
          <a:xfrm>
            <a:off x="5236803" y="3296663"/>
            <a:ext cx="2084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b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Designer</a:t>
            </a:r>
            <a:endParaRPr lang="nl-BE" sz="16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2A0DC7FE-34F6-4EB5-D147-909FDA6D2314}"/>
              </a:ext>
            </a:extLst>
          </p:cNvPr>
          <p:cNvSpPr txBox="1"/>
          <p:nvPr/>
        </p:nvSpPr>
        <p:spPr>
          <a:xfrm>
            <a:off x="7501730" y="3296663"/>
            <a:ext cx="2010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b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Designer</a:t>
            </a:r>
            <a:endParaRPr lang="nl-BE" sz="16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94491A9C-53D7-9F8B-4591-91846AB56D34}"/>
              </a:ext>
            </a:extLst>
          </p:cNvPr>
          <p:cNvSpPr txBox="1"/>
          <p:nvPr/>
        </p:nvSpPr>
        <p:spPr>
          <a:xfrm>
            <a:off x="4365522" y="6073101"/>
            <a:ext cx="1563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b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Designer</a:t>
            </a:r>
            <a:endParaRPr lang="nl-BE" sz="1600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4B87623C-C28C-034E-D3D6-585158CCBD1F}"/>
              </a:ext>
            </a:extLst>
          </p:cNvPr>
          <p:cNvSpPr txBox="1"/>
          <p:nvPr/>
        </p:nvSpPr>
        <p:spPr>
          <a:xfrm>
            <a:off x="3129678" y="3525965"/>
            <a:ext cx="20843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b="1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Robin </a:t>
            </a:r>
            <a:r>
              <a:rPr lang="nl-BE" b="1" i="0" dirty="0" err="1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Bayraktar</a:t>
            </a:r>
            <a:endParaRPr lang="nl-BE" dirty="0">
              <a:latin typeface="IBM Plex Sans" panose="020B0503050203000203" pitchFamily="34" charset="0"/>
            </a:endParaRP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9EDDACEE-7989-7E42-78A2-CCF043591DD3}"/>
              </a:ext>
            </a:extLst>
          </p:cNvPr>
          <p:cNvSpPr txBox="1"/>
          <p:nvPr/>
        </p:nvSpPr>
        <p:spPr>
          <a:xfrm>
            <a:off x="5230153" y="3495187"/>
            <a:ext cx="22924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b="1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Adam </a:t>
            </a:r>
            <a:r>
              <a:rPr lang="nl-BE" b="1" i="0" dirty="0" err="1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Bouchouafa</a:t>
            </a:r>
            <a:endParaRPr lang="nl-BE" dirty="0">
              <a:latin typeface="IBM Plex Sans" panose="020B0503050203000203" pitchFamily="34" charset="0"/>
            </a:endParaRP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B1D2802D-215C-F386-AB4E-FDABEA91E56B}"/>
              </a:ext>
            </a:extLst>
          </p:cNvPr>
          <p:cNvSpPr txBox="1"/>
          <p:nvPr/>
        </p:nvSpPr>
        <p:spPr>
          <a:xfrm>
            <a:off x="7501730" y="3525965"/>
            <a:ext cx="20333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b="1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Klaas Hendrickx</a:t>
            </a:r>
            <a:endParaRPr lang="nl-BE" dirty="0">
              <a:latin typeface="IBM Plex Sans" panose="020B0503050203000203" pitchFamily="34" charset="0"/>
            </a:endParaRP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AAC9A523-7308-1465-DCC4-C21A11DC91CA}"/>
              </a:ext>
            </a:extLst>
          </p:cNvPr>
          <p:cNvSpPr txBox="1"/>
          <p:nvPr/>
        </p:nvSpPr>
        <p:spPr>
          <a:xfrm>
            <a:off x="4345858" y="6334132"/>
            <a:ext cx="20304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b="1" i="0" dirty="0">
                <a:solidFill>
                  <a:srgbClr val="FFFFFF"/>
                </a:solidFill>
                <a:effectLst/>
              </a:rPr>
              <a:t>Noortje Moelans</a:t>
            </a:r>
            <a:endParaRPr lang="nl-BE" dirty="0"/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6AF8C210-AA90-DC97-76E1-B3BB03E0D53B}"/>
              </a:ext>
            </a:extLst>
          </p:cNvPr>
          <p:cNvSpPr txBox="1"/>
          <p:nvPr/>
        </p:nvSpPr>
        <p:spPr>
          <a:xfrm>
            <a:off x="6498077" y="6078178"/>
            <a:ext cx="195525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1600" b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Web Developer</a:t>
            </a:r>
            <a:endParaRPr lang="nl-BE" sz="1600" dirty="0">
              <a:latin typeface="IBM Plex Sans" panose="020B0503050203000203" pitchFamily="34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0060921E-6897-ADD9-45D2-888720DF4AB0}"/>
              </a:ext>
            </a:extLst>
          </p:cNvPr>
          <p:cNvSpPr txBox="1"/>
          <p:nvPr/>
        </p:nvSpPr>
        <p:spPr>
          <a:xfrm>
            <a:off x="6498077" y="6358729"/>
            <a:ext cx="19552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b="1" i="0" dirty="0">
                <a:solidFill>
                  <a:srgbClr val="FFFFFF"/>
                </a:solidFill>
                <a:effectLst/>
              </a:rPr>
              <a:t>Kevin </a:t>
            </a:r>
            <a:r>
              <a:rPr lang="nl-BE" b="1" i="0" dirty="0" err="1">
                <a:solidFill>
                  <a:srgbClr val="FFFFFF"/>
                </a:solidFill>
                <a:effectLst/>
              </a:rPr>
              <a:t>Tuncel</a:t>
            </a:r>
            <a:endParaRPr lang="nl-BE" dirty="0"/>
          </a:p>
        </p:txBody>
      </p:sp>
      <p:cxnSp>
        <p:nvCxnSpPr>
          <p:cNvPr id="3" name="Rechte verbindingslijn 4">
            <a:extLst>
              <a:ext uri="{FF2B5EF4-FFF2-40B4-BE49-F238E27FC236}">
                <a16:creationId xmlns:a16="http://schemas.microsoft.com/office/drawing/2014/main" id="{63489942-4CF4-5978-DDFA-AB8D7D12CE13}"/>
              </a:ext>
            </a:extLst>
          </p:cNvPr>
          <p:cNvCxnSpPr>
            <a:cxnSpLocks/>
          </p:cNvCxnSpPr>
          <p:nvPr/>
        </p:nvCxnSpPr>
        <p:spPr>
          <a:xfrm>
            <a:off x="738244" y="1050492"/>
            <a:ext cx="9980145" cy="0"/>
          </a:xfrm>
          <a:prstGeom prst="line">
            <a:avLst/>
          </a:prstGeom>
          <a:ln>
            <a:gradFill flip="none" rotWithShape="1">
              <a:gsLst>
                <a:gs pos="0">
                  <a:srgbClr val="7D33D8"/>
                </a:gs>
                <a:gs pos="50000">
                  <a:srgbClr val="77C0FF"/>
                </a:gs>
                <a:gs pos="100000">
                  <a:srgbClr val="39F2A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kstvak 7">
            <a:extLst>
              <a:ext uri="{FF2B5EF4-FFF2-40B4-BE49-F238E27FC236}">
                <a16:creationId xmlns:a16="http://schemas.microsoft.com/office/drawing/2014/main" id="{65900150-50D0-E27A-1C45-501A0A94B523}"/>
              </a:ext>
            </a:extLst>
          </p:cNvPr>
          <p:cNvSpPr txBox="1"/>
          <p:nvPr/>
        </p:nvSpPr>
        <p:spPr>
          <a:xfrm>
            <a:off x="8804449" y="6136704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_</a:t>
            </a:r>
            <a:r>
              <a:rPr lang="nl-BE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C</a:t>
            </a:r>
            <a:r>
              <a:rPr lang="nl-BE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yberphysical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 </a:t>
            </a:r>
            <a:r>
              <a:rPr lang="nl-B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E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ngineering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B1E4886-F55E-4F5F-065D-D3A7621F2C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491223" y="4849043"/>
            <a:ext cx="3190875" cy="319087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D1030B2-A3A6-C2E9-FB33-4CEAF4FA24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36683" y="-586298"/>
            <a:ext cx="2728913" cy="2685250"/>
          </a:xfrm>
          <a:prstGeom prst="rect">
            <a:avLst/>
          </a:prstGeom>
        </p:spPr>
      </p:pic>
      <p:sp>
        <p:nvSpPr>
          <p:cNvPr id="7" name="Tekstvak 7">
            <a:extLst>
              <a:ext uri="{FF2B5EF4-FFF2-40B4-BE49-F238E27FC236}">
                <a16:creationId xmlns:a16="http://schemas.microsoft.com/office/drawing/2014/main" id="{347FFAF2-7F76-0741-7985-2050FD2148AE}"/>
              </a:ext>
            </a:extLst>
          </p:cNvPr>
          <p:cNvSpPr txBox="1"/>
          <p:nvPr/>
        </p:nvSpPr>
        <p:spPr>
          <a:xfrm>
            <a:off x="7321150" y="576327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Noor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EB7358-BE8F-D643-5494-0F35572169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8244" y="18875"/>
            <a:ext cx="10515600" cy="1325559"/>
          </a:xfrm>
        </p:spPr>
        <p:txBody>
          <a:bodyPr>
            <a:normAutofit/>
          </a:bodyPr>
          <a:lstStyle/>
          <a:p>
            <a:r>
              <a:rPr lang="nl-BE" sz="3600" b="1" i="0" dirty="0">
                <a:solidFill>
                  <a:srgbClr val="39F2AE"/>
                </a:solidFill>
                <a:effectLst/>
                <a:latin typeface="IBM Plex Mono" panose="020B0509050203000203" pitchFamily="49" charset="0"/>
              </a:rPr>
              <a:t>_Recap_van_sprint_3</a:t>
            </a:r>
            <a:endParaRPr lang="nl-BE" sz="3600" dirty="0">
              <a:latin typeface="IBM Plex Mono" panose="020B0509050203000203" pitchFamily="49" charset="0"/>
            </a:endParaRPr>
          </a:p>
        </p:txBody>
      </p: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960D7CAC-42E4-4E76-40DB-52537F7E7C9D}"/>
              </a:ext>
            </a:extLst>
          </p:cNvPr>
          <p:cNvCxnSpPr>
            <a:cxnSpLocks/>
          </p:cNvCxnSpPr>
          <p:nvPr/>
        </p:nvCxnSpPr>
        <p:spPr>
          <a:xfrm>
            <a:off x="738244" y="1050492"/>
            <a:ext cx="9980145" cy="0"/>
          </a:xfrm>
          <a:prstGeom prst="line">
            <a:avLst/>
          </a:prstGeom>
          <a:ln>
            <a:gradFill flip="none" rotWithShape="1">
              <a:gsLst>
                <a:gs pos="0">
                  <a:srgbClr val="7D33D8"/>
                </a:gs>
                <a:gs pos="50000">
                  <a:srgbClr val="77C0FF"/>
                </a:gs>
                <a:gs pos="100000">
                  <a:srgbClr val="39F2A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54570DAB-BD7A-764A-58B5-B41675BF0FF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71639" y="1925549"/>
            <a:ext cx="10515600" cy="4351336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nl-BE" sz="2400" dirty="0">
                <a:solidFill>
                  <a:srgbClr val="FFFFFF"/>
                </a:solidFill>
                <a:latin typeface="IBM Plex Mono" panose="020B0509050203000203" pitchFamily="49" charset="0"/>
              </a:rPr>
              <a:t>Gekozen logo</a:t>
            </a:r>
          </a:p>
          <a:p>
            <a:pPr marL="0" indent="0">
              <a:buNone/>
            </a:pPr>
            <a:endParaRPr lang="nl-BE" sz="2400" dirty="0">
              <a:solidFill>
                <a:srgbClr val="FFFFFF"/>
              </a:solidFill>
              <a:latin typeface="IBM Plex Mono" panose="020B0509050203000203" pitchFamily="49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nl-BE" sz="2400" dirty="0" err="1">
                <a:solidFill>
                  <a:srgbClr val="39F2AE"/>
                </a:solidFill>
                <a:latin typeface="IBM Plex Mono" panose="020B0509050203000203" pitchFamily="49" charset="0"/>
              </a:rPr>
              <a:t>Wireframes</a:t>
            </a:r>
            <a:r>
              <a:rPr lang="nl-BE" sz="2400" dirty="0">
                <a:solidFill>
                  <a:srgbClr val="39F2AE"/>
                </a:solidFill>
                <a:latin typeface="IBM Plex Mono" panose="020B0509050203000203" pitchFamily="49" charset="0"/>
              </a:rPr>
              <a:t> =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BE" sz="2400" dirty="0">
                <a:solidFill>
                  <a:srgbClr val="FFFFFF"/>
                </a:solidFill>
                <a:latin typeface="IBM Plex Mono" panose="020B0509050203000203" pitchFamily="49" charset="0"/>
              </a:rPr>
              <a:t>Website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BE" sz="2400" dirty="0">
                <a:solidFill>
                  <a:srgbClr val="FFFFFF"/>
                </a:solidFill>
                <a:latin typeface="IBM Plex Mono" panose="020B0509050203000203" pitchFamily="49" charset="0"/>
              </a:rPr>
              <a:t>Visuals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BE" sz="2400" dirty="0">
                <a:solidFill>
                  <a:srgbClr val="FFFFFF"/>
                </a:solidFill>
                <a:latin typeface="IBM Plex Mono" panose="020B0509050203000203" pitchFamily="49" charset="0"/>
              </a:rPr>
              <a:t>Mobile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BE" sz="2400" dirty="0">
                <a:solidFill>
                  <a:srgbClr val="FFFFFF"/>
                </a:solidFill>
                <a:latin typeface="IBM Plex Mono" panose="020B0509050203000203" pitchFamily="49" charset="0"/>
              </a:rPr>
              <a:t>Visuals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BE" sz="2400" dirty="0">
                <a:solidFill>
                  <a:srgbClr val="FFFFFF"/>
                </a:solidFill>
                <a:latin typeface="IBM Plex Mono" panose="020B0509050203000203" pitchFamily="49" charset="0"/>
              </a:rPr>
              <a:t>App</a:t>
            </a:r>
          </a:p>
          <a:p>
            <a:pPr>
              <a:buFont typeface="Arial" panose="020B0604020202020204" pitchFamily="34" charset="0"/>
              <a:buChar char="•"/>
            </a:pPr>
            <a:endParaRPr lang="nl-BE" dirty="0">
              <a:solidFill>
                <a:srgbClr val="FFFFFF"/>
              </a:solidFill>
              <a:latin typeface="IBM Plex Mono" panose="020B0509050203000203" pitchFamily="49" charset="0"/>
            </a:endParaRP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498EE686-A82A-2458-8EE5-1F5008308A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94"/>
          <a:stretch/>
        </p:blipFill>
        <p:spPr>
          <a:xfrm>
            <a:off x="8510214" y="1694283"/>
            <a:ext cx="2036243" cy="964290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7E221CE6-74D1-C1F1-2986-621AC9BB3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9115" y="1697057"/>
            <a:ext cx="1140477" cy="1050510"/>
          </a:xfrm>
          <a:prstGeom prst="rect">
            <a:avLst/>
          </a:prstGeom>
        </p:spPr>
      </p:pic>
      <p:pic>
        <p:nvPicPr>
          <p:cNvPr id="35" name="Afbeelding 34">
            <a:extLst>
              <a:ext uri="{FF2B5EF4-FFF2-40B4-BE49-F238E27FC236}">
                <a16:creationId xmlns:a16="http://schemas.microsoft.com/office/drawing/2014/main" id="{ADDE1C98-FE17-DF51-EFF2-369539080B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4545" y="3057398"/>
            <a:ext cx="1699282" cy="3104816"/>
          </a:xfrm>
          <a:prstGeom prst="rect">
            <a:avLst/>
          </a:prstGeom>
        </p:spPr>
      </p:pic>
      <p:cxnSp>
        <p:nvCxnSpPr>
          <p:cNvPr id="44" name="Rechte verbindingslijn met pijl 43">
            <a:extLst>
              <a:ext uri="{FF2B5EF4-FFF2-40B4-BE49-F238E27FC236}">
                <a16:creationId xmlns:a16="http://schemas.microsoft.com/office/drawing/2014/main" id="{33D861F7-B154-EE9F-ECD0-C2CFE2F4F52A}"/>
              </a:ext>
            </a:extLst>
          </p:cNvPr>
          <p:cNvCxnSpPr>
            <a:cxnSpLocks/>
          </p:cNvCxnSpPr>
          <p:nvPr/>
        </p:nvCxnSpPr>
        <p:spPr>
          <a:xfrm>
            <a:off x="3802498" y="2152088"/>
            <a:ext cx="8072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10526EBB-B79C-136F-7C7E-D7A9243F70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4041" y="3080698"/>
            <a:ext cx="2773921" cy="2895851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23212AEC-3693-8742-249F-4952D3ADD0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65248" y="1793611"/>
            <a:ext cx="3123125" cy="765634"/>
          </a:xfrm>
          <a:prstGeom prst="rect">
            <a:avLst/>
          </a:prstGeom>
        </p:spPr>
      </p:pic>
      <p:sp>
        <p:nvSpPr>
          <p:cNvPr id="7" name="Tekstvak 7">
            <a:extLst>
              <a:ext uri="{FF2B5EF4-FFF2-40B4-BE49-F238E27FC236}">
                <a16:creationId xmlns:a16="http://schemas.microsoft.com/office/drawing/2014/main" id="{15E75321-E464-931C-385F-56CE14F770E0}"/>
              </a:ext>
            </a:extLst>
          </p:cNvPr>
          <p:cNvSpPr txBox="1"/>
          <p:nvPr/>
        </p:nvSpPr>
        <p:spPr>
          <a:xfrm>
            <a:off x="8804449" y="6136704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1400" b="0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_</a:t>
            </a:r>
            <a:r>
              <a:rPr lang="nl-BE" sz="1400" dirty="0" err="1">
                <a:solidFill>
                  <a:srgbClr val="FFFFFF"/>
                </a:solidFill>
                <a:latin typeface="IBM Plex Sans" panose="020B0503050203000203" pitchFamily="34" charset="0"/>
              </a:rPr>
              <a:t>C</a:t>
            </a:r>
            <a:r>
              <a:rPr lang="nl-BE" sz="1400" b="0" i="0" dirty="0" err="1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yberphysical</a:t>
            </a:r>
            <a:r>
              <a:rPr lang="nl-BE" sz="1400" b="0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 </a:t>
            </a:r>
            <a:r>
              <a:rPr lang="nl-BE" sz="1400" dirty="0">
                <a:solidFill>
                  <a:srgbClr val="FFFFFF"/>
                </a:solidFill>
                <a:latin typeface="IBM Plex Sans" panose="020B0503050203000203" pitchFamily="34" charset="0"/>
              </a:rPr>
              <a:t>E</a:t>
            </a:r>
            <a:r>
              <a:rPr lang="nl-BE" sz="1400" b="0" i="0" dirty="0">
                <a:solidFill>
                  <a:srgbClr val="FFFFFF"/>
                </a:solidFill>
                <a:effectLst/>
                <a:latin typeface="IBM Plex Sans" panose="020B0503050203000203" pitchFamily="34" charset="0"/>
              </a:rPr>
              <a:t>ngineering</a:t>
            </a:r>
            <a:endParaRPr lang="nl-BE" sz="1400" dirty="0">
              <a:latin typeface="IBM Plex Sans" panose="020B0503050203000203" pitchFamily="34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3EB2C20-3ADD-F717-6278-3F9D96A0C6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845126" y="6035445"/>
            <a:ext cx="5166739" cy="409036"/>
          </a:xfrm>
          <a:prstGeom prst="rect">
            <a:avLst/>
          </a:prstGeom>
        </p:spPr>
      </p:pic>
      <p:sp>
        <p:nvSpPr>
          <p:cNvPr id="3" name="Tekstvak 7">
            <a:extLst>
              <a:ext uri="{FF2B5EF4-FFF2-40B4-BE49-F238E27FC236}">
                <a16:creationId xmlns:a16="http://schemas.microsoft.com/office/drawing/2014/main" id="{96832F82-CD52-453D-09DB-E64B82E2FC5A}"/>
              </a:ext>
            </a:extLst>
          </p:cNvPr>
          <p:cNvSpPr txBox="1"/>
          <p:nvPr/>
        </p:nvSpPr>
        <p:spPr>
          <a:xfrm>
            <a:off x="7621698" y="662637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Noor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11662203-FAC6-DC96-EB20-31EDE97A8BFB}"/>
              </a:ext>
            </a:extLst>
          </p:cNvPr>
          <p:cNvSpPr txBox="1">
            <a:spLocks/>
          </p:cNvSpPr>
          <p:nvPr/>
        </p:nvSpPr>
        <p:spPr>
          <a:xfrm>
            <a:off x="1030755" y="433473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>
            <a:lvl1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4400" b="0" i="0" u="none" strike="noStrike" kern="1200" cap="none" spc="0" baseline="0">
                <a:solidFill>
                  <a:srgbClr val="000000"/>
                </a:solidFill>
                <a:uFillTx/>
                <a:latin typeface="Aptos Display"/>
              </a:defRPr>
            </a:lvl1pPr>
          </a:lstStyle>
          <a:p>
            <a:r>
              <a:rPr lang="nl-BE" sz="4000" dirty="0">
                <a:solidFill>
                  <a:srgbClr val="39F2AE"/>
                </a:solidFill>
                <a:latin typeface="IBM Plex Mono SemiBold" panose="020B0709050203000203" pitchFamily="49" charset="0"/>
              </a:rPr>
              <a:t>_Brand-guide</a:t>
            </a:r>
            <a:endParaRPr lang="nl-BE" sz="3600" dirty="0">
              <a:solidFill>
                <a:srgbClr val="39F2AE"/>
              </a:solidFill>
              <a:latin typeface="IBM Plex Mono SemiBold" panose="020B0709050203000203" pitchFamily="49" charset="0"/>
            </a:endParaRPr>
          </a:p>
        </p:txBody>
      </p:sp>
      <p:cxnSp>
        <p:nvCxnSpPr>
          <p:cNvPr id="9" name="Rechte verbindingslijn 4">
            <a:extLst>
              <a:ext uri="{FF2B5EF4-FFF2-40B4-BE49-F238E27FC236}">
                <a16:creationId xmlns:a16="http://schemas.microsoft.com/office/drawing/2014/main" id="{1CFEE685-3AE9-2EB9-211F-B549C8CF48DA}"/>
              </a:ext>
            </a:extLst>
          </p:cNvPr>
          <p:cNvCxnSpPr>
            <a:cxnSpLocks/>
          </p:cNvCxnSpPr>
          <p:nvPr/>
        </p:nvCxnSpPr>
        <p:spPr>
          <a:xfrm>
            <a:off x="1107894" y="1517420"/>
            <a:ext cx="9980145" cy="0"/>
          </a:xfrm>
          <a:prstGeom prst="line">
            <a:avLst/>
          </a:prstGeom>
          <a:ln>
            <a:gradFill flip="none" rotWithShape="1">
              <a:gsLst>
                <a:gs pos="0">
                  <a:srgbClr val="7D33D8"/>
                </a:gs>
                <a:gs pos="50000">
                  <a:srgbClr val="77C0FF"/>
                </a:gs>
                <a:gs pos="100000">
                  <a:srgbClr val="39F2A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9E132AA-68F9-9685-81EC-7719AAA5A60B}"/>
              </a:ext>
            </a:extLst>
          </p:cNvPr>
          <p:cNvSpPr txBox="1"/>
          <p:nvPr/>
        </p:nvSpPr>
        <p:spPr>
          <a:xfrm>
            <a:off x="1107894" y="1964987"/>
            <a:ext cx="9980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IBM Plex Sans" panose="020B0503050203000203" pitchFamily="34" charset="0"/>
              </a:rPr>
              <a:t>Zal </a:t>
            </a:r>
            <a:r>
              <a:rPr lang="en-US" dirty="0" err="1">
                <a:solidFill>
                  <a:schemeClr val="bg1"/>
                </a:solidFill>
                <a:latin typeface="IBM Plex Sans" panose="020B0503050203000203" pitchFamily="34" charset="0"/>
              </a:rPr>
              <a:t>rondgaan</a:t>
            </a:r>
            <a:r>
              <a:rPr lang="en-US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IBM Plex Sans" panose="020B0503050203000203" pitchFamily="34" charset="0"/>
              </a:rPr>
              <a:t>tijdens</a:t>
            </a:r>
            <a:r>
              <a:rPr lang="en-US" dirty="0">
                <a:solidFill>
                  <a:schemeClr val="bg1"/>
                </a:solidFill>
                <a:latin typeface="IBM Plex Sans" panose="020B0503050203000203" pitchFamily="34" charset="0"/>
              </a:rPr>
              <a:t> deze </a:t>
            </a:r>
            <a:r>
              <a:rPr lang="en-US" dirty="0" err="1">
                <a:solidFill>
                  <a:schemeClr val="bg1"/>
                </a:solidFill>
                <a:latin typeface="IBM Plex Sans" panose="020B0503050203000203" pitchFamily="34" charset="0"/>
              </a:rPr>
              <a:t>presentatie</a:t>
            </a:r>
            <a:endParaRPr lang="en-BE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D9E8B25-3CC8-7B0E-F4ED-A885AE38D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894" y="2533385"/>
            <a:ext cx="5088818" cy="34979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6B24DF1-2E12-9955-7582-452DEE36CF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695" y="2578469"/>
            <a:ext cx="3687580" cy="2609496"/>
          </a:xfrm>
          <a:prstGeom prst="rect">
            <a:avLst/>
          </a:prstGeom>
        </p:spPr>
      </p:pic>
      <p:sp>
        <p:nvSpPr>
          <p:cNvPr id="18" name="Tekstvak 7">
            <a:extLst>
              <a:ext uri="{FF2B5EF4-FFF2-40B4-BE49-F238E27FC236}">
                <a16:creationId xmlns:a16="http://schemas.microsoft.com/office/drawing/2014/main" id="{9A0E392C-488E-C6BC-F487-AF4F2FA561DE}"/>
              </a:ext>
            </a:extLst>
          </p:cNvPr>
          <p:cNvSpPr txBox="1"/>
          <p:nvPr/>
        </p:nvSpPr>
        <p:spPr>
          <a:xfrm>
            <a:off x="8804449" y="6136704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_</a:t>
            </a:r>
            <a:r>
              <a:rPr lang="nl-BE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C</a:t>
            </a:r>
            <a:r>
              <a:rPr lang="nl-BE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yberphysical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 </a:t>
            </a:r>
            <a:r>
              <a:rPr lang="nl-B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E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ngineering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AB9FB1A-A4BE-EC2A-BF69-33955C5531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40583" y="-379917"/>
            <a:ext cx="2917248" cy="288519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1F1584F-73CC-4C3F-C8D9-D78D95A966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779538" y="5446970"/>
            <a:ext cx="2140795" cy="1955114"/>
          </a:xfrm>
          <a:prstGeom prst="rect">
            <a:avLst/>
          </a:prstGeom>
        </p:spPr>
      </p:pic>
      <p:sp>
        <p:nvSpPr>
          <p:cNvPr id="2" name="Tekstvak 7">
            <a:extLst>
              <a:ext uri="{FF2B5EF4-FFF2-40B4-BE49-F238E27FC236}">
                <a16:creationId xmlns:a16="http://schemas.microsoft.com/office/drawing/2014/main" id="{4492FEA2-15C9-F60B-FA64-A9AEB5A59C96}"/>
              </a:ext>
            </a:extLst>
          </p:cNvPr>
          <p:cNvSpPr txBox="1"/>
          <p:nvPr/>
        </p:nvSpPr>
        <p:spPr>
          <a:xfrm>
            <a:off x="7542572" y="936901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Robin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46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0B1C24BC-63F5-07F1-B2D1-D3918DC4367E}"/>
              </a:ext>
            </a:extLst>
          </p:cNvPr>
          <p:cNvSpPr txBox="1"/>
          <p:nvPr/>
        </p:nvSpPr>
        <p:spPr>
          <a:xfrm>
            <a:off x="1139312" y="275358"/>
            <a:ext cx="62926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3600" b="1" i="0" dirty="0">
                <a:solidFill>
                  <a:srgbClr val="39F2AE"/>
                </a:solidFill>
                <a:effectLst/>
                <a:latin typeface="IBM Plex Mono SemiBold" panose="020B0709050203000203" pitchFamily="49" charset="0"/>
              </a:rPr>
              <a:t>_App</a:t>
            </a:r>
          </a:p>
          <a:p>
            <a:endParaRPr lang="nl-BE" sz="3600" dirty="0">
              <a:solidFill>
                <a:srgbClr val="39F2AE"/>
              </a:solidFill>
              <a:latin typeface="IBM Plex Mono SemiBold" panose="020B0709050203000203" pitchFamily="49" charset="0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631A5CA3-DE41-404A-E456-227366A7D5B7}"/>
              </a:ext>
            </a:extLst>
          </p:cNvPr>
          <p:cNvSpPr txBox="1"/>
          <p:nvPr/>
        </p:nvSpPr>
        <p:spPr>
          <a:xfrm>
            <a:off x="2949678" y="3040314"/>
            <a:ext cx="62926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nl-BE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5E5915D-27A5-19E2-5F27-75995BF7F1E6}"/>
              </a:ext>
            </a:extLst>
          </p:cNvPr>
          <p:cNvSpPr txBox="1"/>
          <p:nvPr/>
        </p:nvSpPr>
        <p:spPr>
          <a:xfrm>
            <a:off x="3661901" y="5677353"/>
            <a:ext cx="48681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1600" u="sng" dirty="0">
                <a:solidFill>
                  <a:schemeClr val="bg1"/>
                </a:solidFill>
                <a:latin typeface="IBM Plex Sans" panose="020B0503050203000203" pitchFamily="34" charset="0"/>
              </a:rPr>
              <a:t>https://www.figma.com/design/hBe6GcJYfDEPn5n515OZPJ/Cyberphysical-Engineering?node-id=384-243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0FDD7C6C-930D-0BCF-22AC-CAE4B3CF5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5869" y="1409533"/>
            <a:ext cx="3737484" cy="3901768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0F84CA07-A2B1-CB8A-6AE7-957A59992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4" y="1333304"/>
            <a:ext cx="4938246" cy="3900922"/>
          </a:xfrm>
          <a:prstGeom prst="rect">
            <a:avLst/>
          </a:prstGeom>
        </p:spPr>
      </p:pic>
      <p:cxnSp>
        <p:nvCxnSpPr>
          <p:cNvPr id="7" name="Rechte verbindingslijn 4">
            <a:extLst>
              <a:ext uri="{FF2B5EF4-FFF2-40B4-BE49-F238E27FC236}">
                <a16:creationId xmlns:a16="http://schemas.microsoft.com/office/drawing/2014/main" id="{F6253741-624A-F5AB-0A71-0301AE22413C}"/>
              </a:ext>
            </a:extLst>
          </p:cNvPr>
          <p:cNvCxnSpPr>
            <a:cxnSpLocks/>
          </p:cNvCxnSpPr>
          <p:nvPr/>
        </p:nvCxnSpPr>
        <p:spPr>
          <a:xfrm>
            <a:off x="1139312" y="1050493"/>
            <a:ext cx="9980145" cy="0"/>
          </a:xfrm>
          <a:prstGeom prst="line">
            <a:avLst/>
          </a:prstGeom>
          <a:ln>
            <a:gradFill flip="none" rotWithShape="1">
              <a:gsLst>
                <a:gs pos="0">
                  <a:srgbClr val="7D33D8"/>
                </a:gs>
                <a:gs pos="50000">
                  <a:srgbClr val="77C0FF"/>
                </a:gs>
                <a:gs pos="100000">
                  <a:srgbClr val="39F2A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kstvak 7">
            <a:extLst>
              <a:ext uri="{FF2B5EF4-FFF2-40B4-BE49-F238E27FC236}">
                <a16:creationId xmlns:a16="http://schemas.microsoft.com/office/drawing/2014/main" id="{0EE6FD9A-8BD1-3A16-7CBE-FFF39124BE98}"/>
              </a:ext>
            </a:extLst>
          </p:cNvPr>
          <p:cNvSpPr txBox="1"/>
          <p:nvPr/>
        </p:nvSpPr>
        <p:spPr>
          <a:xfrm>
            <a:off x="8804449" y="6136704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_</a:t>
            </a:r>
            <a:r>
              <a:rPr lang="nl-BE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C</a:t>
            </a:r>
            <a:r>
              <a:rPr lang="nl-BE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yberphysical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 </a:t>
            </a:r>
            <a:r>
              <a:rPr lang="nl-B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E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ngineering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6CA60A8-D815-F53E-A529-FCA7FE70F5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83353" y="-1192713"/>
            <a:ext cx="3190875" cy="31908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A50188E-7428-0AD9-626D-886EF0879B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1310682" y="5749048"/>
            <a:ext cx="3830145" cy="343803"/>
          </a:xfrm>
          <a:prstGeom prst="rect">
            <a:avLst/>
          </a:prstGeom>
        </p:spPr>
      </p:pic>
      <p:sp>
        <p:nvSpPr>
          <p:cNvPr id="3" name="Tekstvak 7">
            <a:extLst>
              <a:ext uri="{FF2B5EF4-FFF2-40B4-BE49-F238E27FC236}">
                <a16:creationId xmlns:a16="http://schemas.microsoft.com/office/drawing/2014/main" id="{8F2FEBCB-B307-3274-1FE5-E798D2114BBE}"/>
              </a:ext>
            </a:extLst>
          </p:cNvPr>
          <p:cNvSpPr txBox="1"/>
          <p:nvPr/>
        </p:nvSpPr>
        <p:spPr>
          <a:xfrm>
            <a:off x="7256103" y="584130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Adam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29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51B6C838-A37A-98C6-A3D3-85A705772DDE}"/>
              </a:ext>
            </a:extLst>
          </p:cNvPr>
          <p:cNvSpPr txBox="1"/>
          <p:nvPr/>
        </p:nvSpPr>
        <p:spPr>
          <a:xfrm>
            <a:off x="1139312" y="580253"/>
            <a:ext cx="6292644" cy="901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3600" b="1" i="0" dirty="0">
                <a:solidFill>
                  <a:srgbClr val="39F2AE"/>
                </a:solidFill>
                <a:effectLst/>
                <a:latin typeface="IBM Plex Mono SemiBold" panose="020B0709050203000203" pitchFamily="49" charset="0"/>
              </a:rPr>
              <a:t>_Final</a:t>
            </a:r>
            <a:r>
              <a:rPr lang="nl-BE" sz="3600" b="1" dirty="0">
                <a:solidFill>
                  <a:srgbClr val="39F2AE"/>
                </a:solidFill>
                <a:latin typeface="IBM Plex Mono SemiBold" panose="020B0709050203000203" pitchFamily="49" charset="0"/>
              </a:rPr>
              <a:t>e</a:t>
            </a:r>
            <a:r>
              <a:rPr lang="nl-BE" sz="3600" b="1" i="0" dirty="0">
                <a:solidFill>
                  <a:srgbClr val="39F2AE"/>
                </a:solidFill>
                <a:effectLst/>
                <a:latin typeface="IBM Plex Mono SemiBold" panose="020B0709050203000203" pitchFamily="49" charset="0"/>
              </a:rPr>
              <a:t> Website</a:t>
            </a:r>
          </a:p>
          <a:p>
            <a:endParaRPr lang="nl-BE" sz="3600" dirty="0">
              <a:solidFill>
                <a:srgbClr val="39F2AE"/>
              </a:solidFill>
              <a:latin typeface="IBM Plex Mono SemiBold" panose="020B0709050203000203" pitchFamily="49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08B4F24-0C99-7F77-B8FD-624446D64678}"/>
              </a:ext>
            </a:extLst>
          </p:cNvPr>
          <p:cNvGrpSpPr/>
          <p:nvPr/>
        </p:nvGrpSpPr>
        <p:grpSpPr>
          <a:xfrm>
            <a:off x="2140438" y="1389220"/>
            <a:ext cx="7911124" cy="4410527"/>
            <a:chOff x="1878614" y="1396980"/>
            <a:chExt cx="7911124" cy="4410527"/>
          </a:xfrm>
        </p:grpSpPr>
        <p:grpSp>
          <p:nvGrpSpPr>
            <p:cNvPr id="15" name="Groep 14">
              <a:extLst>
                <a:ext uri="{FF2B5EF4-FFF2-40B4-BE49-F238E27FC236}">
                  <a16:creationId xmlns:a16="http://schemas.microsoft.com/office/drawing/2014/main" id="{9CE82DAF-52D9-4E99-43DC-F8678695B436}"/>
                </a:ext>
              </a:extLst>
            </p:cNvPr>
            <p:cNvGrpSpPr/>
            <p:nvPr/>
          </p:nvGrpSpPr>
          <p:grpSpPr>
            <a:xfrm>
              <a:off x="1878614" y="1396980"/>
              <a:ext cx="3605255" cy="4410527"/>
              <a:chOff x="1050822" y="1565458"/>
              <a:chExt cx="4218039" cy="5160183"/>
            </a:xfrm>
          </p:grpSpPr>
          <p:pic>
            <p:nvPicPr>
              <p:cNvPr id="8" name="Afbeelding 7">
                <a:extLst>
                  <a:ext uri="{FF2B5EF4-FFF2-40B4-BE49-F238E27FC236}">
                    <a16:creationId xmlns:a16="http://schemas.microsoft.com/office/drawing/2014/main" id="{F367D9B1-900B-0B3D-A580-ADD265A9A7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0822" y="1565458"/>
                <a:ext cx="4218039" cy="1970590"/>
              </a:xfrm>
              <a:prstGeom prst="rect">
                <a:avLst/>
              </a:prstGeom>
            </p:spPr>
          </p:pic>
          <p:pic>
            <p:nvPicPr>
              <p:cNvPr id="12" name="Afbeelding 11">
                <a:extLst>
                  <a:ext uri="{FF2B5EF4-FFF2-40B4-BE49-F238E27FC236}">
                    <a16:creationId xmlns:a16="http://schemas.microsoft.com/office/drawing/2014/main" id="{CAB153C1-6646-5756-3AE8-88F1C72595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0822" y="3536048"/>
                <a:ext cx="4218038" cy="1674082"/>
              </a:xfrm>
              <a:prstGeom prst="rect">
                <a:avLst/>
              </a:prstGeom>
            </p:spPr>
          </p:pic>
          <p:pic>
            <p:nvPicPr>
              <p:cNvPr id="14" name="Afbeelding 13">
                <a:extLst>
                  <a:ext uri="{FF2B5EF4-FFF2-40B4-BE49-F238E27FC236}">
                    <a16:creationId xmlns:a16="http://schemas.microsoft.com/office/drawing/2014/main" id="{35288B7D-7C6D-9AE7-387C-30FADF8464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0822" y="5173295"/>
                <a:ext cx="4218038" cy="1552346"/>
              </a:xfrm>
              <a:prstGeom prst="rect">
                <a:avLst/>
              </a:prstGeom>
            </p:spPr>
          </p:pic>
        </p:grpSp>
        <p:grpSp>
          <p:nvGrpSpPr>
            <p:cNvPr id="23" name="Groep 22">
              <a:extLst>
                <a:ext uri="{FF2B5EF4-FFF2-40B4-BE49-F238E27FC236}">
                  <a16:creationId xmlns:a16="http://schemas.microsoft.com/office/drawing/2014/main" id="{0ED54C92-F0D5-0782-95C6-01EA8B32FF7B}"/>
                </a:ext>
              </a:extLst>
            </p:cNvPr>
            <p:cNvGrpSpPr/>
            <p:nvPr/>
          </p:nvGrpSpPr>
          <p:grpSpPr>
            <a:xfrm>
              <a:off x="6159067" y="1440532"/>
              <a:ext cx="3630671" cy="4323422"/>
              <a:chOff x="5499059" y="1777314"/>
              <a:chExt cx="4215585" cy="5180465"/>
            </a:xfrm>
          </p:grpSpPr>
          <p:grpSp>
            <p:nvGrpSpPr>
              <p:cNvPr id="20" name="Groep 19">
                <a:extLst>
                  <a:ext uri="{FF2B5EF4-FFF2-40B4-BE49-F238E27FC236}">
                    <a16:creationId xmlns:a16="http://schemas.microsoft.com/office/drawing/2014/main" id="{100C9739-D610-7A22-43F2-BF1B92F936B3}"/>
                  </a:ext>
                </a:extLst>
              </p:cNvPr>
              <p:cNvGrpSpPr/>
              <p:nvPr/>
            </p:nvGrpSpPr>
            <p:grpSpPr>
              <a:xfrm>
                <a:off x="5499059" y="1777314"/>
                <a:ext cx="4215585" cy="3675721"/>
                <a:chOff x="6293875" y="1690688"/>
                <a:chExt cx="4932107" cy="4300482"/>
              </a:xfrm>
            </p:grpSpPr>
            <p:pic>
              <p:nvPicPr>
                <p:cNvPr id="17" name="Afbeelding 16">
                  <a:extLst>
                    <a:ext uri="{FF2B5EF4-FFF2-40B4-BE49-F238E27FC236}">
                      <a16:creationId xmlns:a16="http://schemas.microsoft.com/office/drawing/2014/main" id="{EA346D67-C772-785E-9AB4-5E6FFD33FD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293875" y="1690688"/>
                  <a:ext cx="4932107" cy="2136353"/>
                </a:xfrm>
                <a:prstGeom prst="rect">
                  <a:avLst/>
                </a:prstGeom>
              </p:spPr>
            </p:pic>
            <p:pic>
              <p:nvPicPr>
                <p:cNvPr id="19" name="Afbeelding 18">
                  <a:extLst>
                    <a:ext uri="{FF2B5EF4-FFF2-40B4-BE49-F238E27FC236}">
                      <a16:creationId xmlns:a16="http://schemas.microsoft.com/office/drawing/2014/main" id="{28C07B9C-F60D-785B-C01B-52718C9C66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293875" y="3762839"/>
                  <a:ext cx="4932107" cy="2228331"/>
                </a:xfrm>
                <a:prstGeom prst="rect">
                  <a:avLst/>
                </a:prstGeom>
              </p:spPr>
            </p:pic>
          </p:grpSp>
          <p:pic>
            <p:nvPicPr>
              <p:cNvPr id="22" name="Afbeelding 21">
                <a:extLst>
                  <a:ext uri="{FF2B5EF4-FFF2-40B4-BE49-F238E27FC236}">
                    <a16:creationId xmlns:a16="http://schemas.microsoft.com/office/drawing/2014/main" id="{EE04B524-2B1C-8728-7F0E-35C8A30373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99059" y="5513404"/>
                <a:ext cx="4215585" cy="1444375"/>
              </a:xfrm>
              <a:prstGeom prst="rect">
                <a:avLst/>
              </a:prstGeom>
            </p:spPr>
          </p:pic>
        </p:grpSp>
      </p:grpSp>
      <p:cxnSp>
        <p:nvCxnSpPr>
          <p:cNvPr id="9" name="Rechte verbindingslijn 4">
            <a:extLst>
              <a:ext uri="{FF2B5EF4-FFF2-40B4-BE49-F238E27FC236}">
                <a16:creationId xmlns:a16="http://schemas.microsoft.com/office/drawing/2014/main" id="{94488776-D249-524A-9486-D3964DF05016}"/>
              </a:ext>
            </a:extLst>
          </p:cNvPr>
          <p:cNvCxnSpPr>
            <a:cxnSpLocks/>
          </p:cNvCxnSpPr>
          <p:nvPr/>
        </p:nvCxnSpPr>
        <p:spPr>
          <a:xfrm>
            <a:off x="1266125" y="1283957"/>
            <a:ext cx="9980145" cy="0"/>
          </a:xfrm>
          <a:prstGeom prst="line">
            <a:avLst/>
          </a:prstGeom>
          <a:ln>
            <a:gradFill flip="none" rotWithShape="1">
              <a:gsLst>
                <a:gs pos="0">
                  <a:srgbClr val="7D33D8"/>
                </a:gs>
                <a:gs pos="50000">
                  <a:srgbClr val="77C0FF"/>
                </a:gs>
                <a:gs pos="100000">
                  <a:srgbClr val="39F2A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kstvak 9">
            <a:extLst>
              <a:ext uri="{FF2B5EF4-FFF2-40B4-BE49-F238E27FC236}">
                <a16:creationId xmlns:a16="http://schemas.microsoft.com/office/drawing/2014/main" id="{A1A868A7-90A1-87D6-6437-F767A2391974}"/>
              </a:ext>
            </a:extLst>
          </p:cNvPr>
          <p:cNvSpPr txBox="1"/>
          <p:nvPr/>
        </p:nvSpPr>
        <p:spPr>
          <a:xfrm>
            <a:off x="3661901" y="5997867"/>
            <a:ext cx="486819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BE" sz="1600" u="sng" dirty="0">
                <a:solidFill>
                  <a:schemeClr val="bg1"/>
                </a:solidFill>
                <a:latin typeface="IBM Plex Sans" panose="020B0503050203000203" pitchFamily="34" charset="0"/>
              </a:rPr>
              <a:t>https://comfy-nougat-caa463.netlify.app/</a:t>
            </a:r>
          </a:p>
        </p:txBody>
      </p:sp>
      <p:sp>
        <p:nvSpPr>
          <p:cNvPr id="13" name="Tekstvak 7">
            <a:extLst>
              <a:ext uri="{FF2B5EF4-FFF2-40B4-BE49-F238E27FC236}">
                <a16:creationId xmlns:a16="http://schemas.microsoft.com/office/drawing/2014/main" id="{95D46C98-4E13-53F2-A790-E4B1C8E87D3D}"/>
              </a:ext>
            </a:extLst>
          </p:cNvPr>
          <p:cNvSpPr txBox="1"/>
          <p:nvPr/>
        </p:nvSpPr>
        <p:spPr>
          <a:xfrm>
            <a:off x="8804449" y="6136704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_</a:t>
            </a:r>
            <a:r>
              <a:rPr lang="nl-BE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C</a:t>
            </a:r>
            <a:r>
              <a:rPr lang="nl-BE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yberphysical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 </a:t>
            </a:r>
            <a:r>
              <a:rPr lang="nl-B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E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ngineering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FA273FA-8AE2-5BB1-D055-D98E60ED39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527228" y="6136704"/>
            <a:ext cx="4868198" cy="34380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9B1E9E9-847D-8B82-5E11-6BDB009E3B4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165836" y="-38510"/>
            <a:ext cx="2163120" cy="2139350"/>
          </a:xfrm>
          <a:prstGeom prst="rect">
            <a:avLst/>
          </a:prstGeom>
        </p:spPr>
      </p:pic>
      <p:sp>
        <p:nvSpPr>
          <p:cNvPr id="3" name="Tekstvak 7">
            <a:extLst>
              <a:ext uri="{FF2B5EF4-FFF2-40B4-BE49-F238E27FC236}">
                <a16:creationId xmlns:a16="http://schemas.microsoft.com/office/drawing/2014/main" id="{1A37AD88-CA7A-094D-BF78-D14C5F87A87E}"/>
              </a:ext>
            </a:extLst>
          </p:cNvPr>
          <p:cNvSpPr txBox="1"/>
          <p:nvPr/>
        </p:nvSpPr>
        <p:spPr>
          <a:xfrm>
            <a:off x="7955997" y="785925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Klaas &amp; Kevin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92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24FBC9-8DA6-A945-A5B7-43ED1E735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216" y="247142"/>
            <a:ext cx="10515600" cy="1325559"/>
          </a:xfrm>
        </p:spPr>
        <p:txBody>
          <a:bodyPr/>
          <a:lstStyle/>
          <a:p>
            <a:r>
              <a:rPr lang="nl-BE" b="1" i="0" dirty="0">
                <a:solidFill>
                  <a:srgbClr val="39F2AE"/>
                </a:solidFill>
                <a:effectLst/>
              </a:rPr>
              <a:t>_</a:t>
            </a:r>
            <a:r>
              <a:rPr lang="nl-BE" sz="3600" b="1" dirty="0">
                <a:solidFill>
                  <a:srgbClr val="39F2AE"/>
                </a:solidFill>
                <a:latin typeface="IBM Plex Mono" panose="020B0509050203000203" pitchFamily="49" charset="0"/>
              </a:rPr>
              <a:t>C</a:t>
            </a:r>
            <a:r>
              <a:rPr lang="nl-BE" sz="3600" b="1" i="0" dirty="0">
                <a:solidFill>
                  <a:srgbClr val="39F2AE"/>
                </a:solidFill>
                <a:effectLst/>
                <a:latin typeface="IBM Plex Mono" panose="020B0509050203000203" pitchFamily="49" charset="0"/>
              </a:rPr>
              <a:t>ampagne</a:t>
            </a:r>
            <a:r>
              <a:rPr lang="nl-BE" sz="3600" b="1" dirty="0">
                <a:solidFill>
                  <a:srgbClr val="39F2AE"/>
                </a:solidFill>
                <a:latin typeface="IBM Plex Mono" panose="020B0509050203000203" pitchFamily="49" charset="0"/>
              </a:rPr>
              <a:t> p</a:t>
            </a:r>
            <a:r>
              <a:rPr lang="nl-BE" sz="3600" b="1" i="0" dirty="0">
                <a:solidFill>
                  <a:srgbClr val="39F2AE"/>
                </a:solidFill>
                <a:effectLst/>
              </a:rPr>
              <a:t>lan (strategie)</a:t>
            </a:r>
            <a:endParaRPr lang="nl-BE" sz="3600" dirty="0"/>
          </a:p>
        </p:txBody>
      </p:sp>
      <p:cxnSp>
        <p:nvCxnSpPr>
          <p:cNvPr id="3" name="Rechte verbindingslijn 4">
            <a:extLst>
              <a:ext uri="{FF2B5EF4-FFF2-40B4-BE49-F238E27FC236}">
                <a16:creationId xmlns:a16="http://schemas.microsoft.com/office/drawing/2014/main" id="{3BCC04A5-7277-F321-6034-6EE50CB80CB2}"/>
              </a:ext>
            </a:extLst>
          </p:cNvPr>
          <p:cNvCxnSpPr>
            <a:cxnSpLocks/>
          </p:cNvCxnSpPr>
          <p:nvPr/>
        </p:nvCxnSpPr>
        <p:spPr>
          <a:xfrm>
            <a:off x="818652" y="1352051"/>
            <a:ext cx="9980145" cy="0"/>
          </a:xfrm>
          <a:prstGeom prst="line">
            <a:avLst/>
          </a:prstGeom>
          <a:ln>
            <a:gradFill flip="none" rotWithShape="1">
              <a:gsLst>
                <a:gs pos="0">
                  <a:srgbClr val="7D33D8"/>
                </a:gs>
                <a:gs pos="50000">
                  <a:srgbClr val="77C0FF"/>
                </a:gs>
                <a:gs pos="100000">
                  <a:srgbClr val="39F2A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90069B51-382C-6965-B50B-038DCBB2264D}"/>
              </a:ext>
            </a:extLst>
          </p:cNvPr>
          <p:cNvSpPr txBox="1"/>
          <p:nvPr/>
        </p:nvSpPr>
        <p:spPr>
          <a:xfrm>
            <a:off x="731102" y="1572701"/>
            <a:ext cx="99801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IBM Plex Sans" panose="020B0503050203000203" pitchFamily="34" charset="0"/>
              </a:rPr>
              <a:t>Zero-budget </a:t>
            </a:r>
            <a:r>
              <a:rPr lang="en-US" dirty="0" err="1">
                <a:solidFill>
                  <a:schemeClr val="bg1"/>
                </a:solidFill>
                <a:latin typeface="IBM Plex Sans" panose="020B0503050203000203" pitchFamily="34" charset="0"/>
              </a:rPr>
              <a:t>benadering</a:t>
            </a:r>
            <a:endParaRPr lang="en-US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endParaRPr lang="en-US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Verspreiden</a:t>
            </a:r>
            <a:r>
              <a:rPr lang="en-US" b="1" dirty="0">
                <a:solidFill>
                  <a:schemeClr val="bg1"/>
                </a:solidFill>
                <a:latin typeface="IBM Plex Sans" panose="020B0503050203000203" pitchFamily="34" charset="0"/>
              </a:rPr>
              <a:t> van posters, banners </a:t>
            </a:r>
            <a:r>
              <a:rPr lang="en-US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en</a:t>
            </a:r>
            <a:r>
              <a:rPr lang="en-US" b="1" dirty="0">
                <a:solidFill>
                  <a:schemeClr val="bg1"/>
                </a:solidFill>
                <a:latin typeface="IBM Plex Sans" panose="020B0503050203000203" pitchFamily="34" charset="0"/>
              </a:rPr>
              <a:t> flyers op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scholen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 (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middelbaar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 PXL)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Bibliotheken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Studieruimtes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Makerspace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E801F2-C920-73AE-C46C-33FFD5F9E07F}"/>
              </a:ext>
            </a:extLst>
          </p:cNvPr>
          <p:cNvSpPr txBox="1"/>
          <p:nvPr/>
        </p:nvSpPr>
        <p:spPr>
          <a:xfrm>
            <a:off x="818652" y="3824675"/>
            <a:ext cx="99801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IBM Plex Sans" panose="020B0503050203000203" pitchFamily="34" charset="0"/>
              </a:rPr>
              <a:t>Engagement op TikTok </a:t>
            </a:r>
            <a:r>
              <a:rPr lang="en-US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creëren</a:t>
            </a:r>
            <a:endParaRPr lang="en-US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Nieuws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 over de OT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wereld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meedelen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Eigen challenges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organiseren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 (Arduino, Step-4-Step)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Regelmatig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 video’s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posten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en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 op comments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reageren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  <p:sp>
        <p:nvSpPr>
          <p:cNvPr id="9" name="Tekstvak 7">
            <a:extLst>
              <a:ext uri="{FF2B5EF4-FFF2-40B4-BE49-F238E27FC236}">
                <a16:creationId xmlns:a16="http://schemas.microsoft.com/office/drawing/2014/main" id="{A782271F-1576-86C0-3A1C-7BD1B911DEF2}"/>
              </a:ext>
            </a:extLst>
          </p:cNvPr>
          <p:cNvSpPr txBox="1"/>
          <p:nvPr/>
        </p:nvSpPr>
        <p:spPr>
          <a:xfrm>
            <a:off x="8804449" y="6136704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_</a:t>
            </a:r>
            <a:r>
              <a:rPr lang="nl-BE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C</a:t>
            </a:r>
            <a:r>
              <a:rPr lang="nl-BE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yberphysical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 </a:t>
            </a:r>
            <a:r>
              <a:rPr lang="nl-B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E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ngineering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0FF2E73-4335-8BD9-15D8-37E109626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2794" y="1793350"/>
            <a:ext cx="3190875" cy="319087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A7DF062-3D1A-F606-EE36-8DCED484F7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059858" y="5925493"/>
            <a:ext cx="4532633" cy="422421"/>
          </a:xfrm>
          <a:prstGeom prst="rect">
            <a:avLst/>
          </a:prstGeom>
        </p:spPr>
      </p:pic>
      <p:sp>
        <p:nvSpPr>
          <p:cNvPr id="5" name="Tekstvak 7">
            <a:extLst>
              <a:ext uri="{FF2B5EF4-FFF2-40B4-BE49-F238E27FC236}">
                <a16:creationId xmlns:a16="http://schemas.microsoft.com/office/drawing/2014/main" id="{45A2FAE1-6537-F938-99F4-8383604DE3D5}"/>
              </a:ext>
            </a:extLst>
          </p:cNvPr>
          <p:cNvSpPr txBox="1"/>
          <p:nvPr/>
        </p:nvSpPr>
        <p:spPr>
          <a:xfrm>
            <a:off x="7702106" y="823625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Adam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79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24FBC9-8DA6-A945-A5B7-43ED1E735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216" y="247142"/>
            <a:ext cx="10515600" cy="1325559"/>
          </a:xfrm>
        </p:spPr>
        <p:txBody>
          <a:bodyPr/>
          <a:lstStyle/>
          <a:p>
            <a:r>
              <a:rPr lang="nl-BE" b="1" i="0" dirty="0">
                <a:solidFill>
                  <a:srgbClr val="39F2AE"/>
                </a:solidFill>
                <a:effectLst/>
              </a:rPr>
              <a:t>_</a:t>
            </a:r>
            <a:r>
              <a:rPr lang="nl-BE" sz="3600" b="1" dirty="0">
                <a:solidFill>
                  <a:srgbClr val="39F2AE"/>
                </a:solidFill>
                <a:latin typeface="IBM Plex Mono" panose="020B0509050203000203" pitchFamily="49" charset="0"/>
              </a:rPr>
              <a:t>C</a:t>
            </a:r>
            <a:r>
              <a:rPr lang="nl-BE" sz="3600" b="1" i="0" dirty="0">
                <a:solidFill>
                  <a:srgbClr val="39F2AE"/>
                </a:solidFill>
                <a:effectLst/>
                <a:latin typeface="IBM Plex Mono" panose="020B0509050203000203" pitchFamily="49" charset="0"/>
              </a:rPr>
              <a:t>ampagne</a:t>
            </a:r>
            <a:r>
              <a:rPr lang="nl-BE" sz="3600" b="1" dirty="0">
                <a:solidFill>
                  <a:srgbClr val="39F2AE"/>
                </a:solidFill>
                <a:latin typeface="IBM Plex Mono" panose="020B0509050203000203" pitchFamily="49" charset="0"/>
              </a:rPr>
              <a:t> p</a:t>
            </a:r>
            <a:r>
              <a:rPr lang="nl-BE" sz="3600" b="1" i="0" dirty="0">
                <a:solidFill>
                  <a:srgbClr val="39F2AE"/>
                </a:solidFill>
                <a:effectLst/>
              </a:rPr>
              <a:t>lan (Sociale media </a:t>
            </a:r>
            <a:r>
              <a:rPr lang="nl-BE" sz="3600" b="1" i="0" dirty="0" err="1">
                <a:solidFill>
                  <a:srgbClr val="39F2AE"/>
                </a:solidFill>
                <a:effectLst/>
              </a:rPr>
              <a:t>posts</a:t>
            </a:r>
            <a:r>
              <a:rPr lang="nl-BE" sz="3600" b="1" i="0" dirty="0">
                <a:solidFill>
                  <a:srgbClr val="39F2AE"/>
                </a:solidFill>
                <a:effectLst/>
              </a:rPr>
              <a:t>)</a:t>
            </a:r>
            <a:endParaRPr lang="nl-BE" sz="3600" dirty="0"/>
          </a:p>
        </p:txBody>
      </p:sp>
      <p:cxnSp>
        <p:nvCxnSpPr>
          <p:cNvPr id="3" name="Rechte verbindingslijn 4">
            <a:extLst>
              <a:ext uri="{FF2B5EF4-FFF2-40B4-BE49-F238E27FC236}">
                <a16:creationId xmlns:a16="http://schemas.microsoft.com/office/drawing/2014/main" id="{3BCC04A5-7277-F321-6034-6EE50CB80CB2}"/>
              </a:ext>
            </a:extLst>
          </p:cNvPr>
          <p:cNvCxnSpPr>
            <a:cxnSpLocks/>
          </p:cNvCxnSpPr>
          <p:nvPr/>
        </p:nvCxnSpPr>
        <p:spPr>
          <a:xfrm>
            <a:off x="818652" y="1352051"/>
            <a:ext cx="9980145" cy="0"/>
          </a:xfrm>
          <a:prstGeom prst="line">
            <a:avLst/>
          </a:prstGeom>
          <a:ln>
            <a:gradFill flip="none" rotWithShape="1">
              <a:gsLst>
                <a:gs pos="0">
                  <a:srgbClr val="7D33D8"/>
                </a:gs>
                <a:gs pos="50000">
                  <a:srgbClr val="77C0FF"/>
                </a:gs>
                <a:gs pos="100000">
                  <a:srgbClr val="39F2A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kstvak 7">
            <a:extLst>
              <a:ext uri="{FF2B5EF4-FFF2-40B4-BE49-F238E27FC236}">
                <a16:creationId xmlns:a16="http://schemas.microsoft.com/office/drawing/2014/main" id="{E5CC8549-7277-267C-8F6A-A7AE3B3E094D}"/>
              </a:ext>
            </a:extLst>
          </p:cNvPr>
          <p:cNvSpPr txBox="1"/>
          <p:nvPr/>
        </p:nvSpPr>
        <p:spPr>
          <a:xfrm>
            <a:off x="8804449" y="6136704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_</a:t>
            </a:r>
            <a:r>
              <a:rPr lang="nl-BE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C</a:t>
            </a:r>
            <a:r>
              <a:rPr lang="nl-BE" sz="14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yberphysical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 </a:t>
            </a:r>
            <a:r>
              <a:rPr lang="nl-B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BM Plex Sans" panose="020B0503050203000203" pitchFamily="34" charset="0"/>
              </a:rPr>
              <a:t>E</a:t>
            </a:r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ngineering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C6701B5-576B-8629-4742-E15DF9AD7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2095" y="909921"/>
            <a:ext cx="2698089" cy="269808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16FCB21-A326-9EF7-CC27-5015DEB3B8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648750" y="5253321"/>
            <a:ext cx="2434840" cy="2223655"/>
          </a:xfrm>
          <a:prstGeom prst="rect">
            <a:avLst/>
          </a:prstGeom>
        </p:spPr>
      </p:pic>
      <p:sp>
        <p:nvSpPr>
          <p:cNvPr id="6" name="Tekstvak 7">
            <a:extLst>
              <a:ext uri="{FF2B5EF4-FFF2-40B4-BE49-F238E27FC236}">
                <a16:creationId xmlns:a16="http://schemas.microsoft.com/office/drawing/2014/main" id="{27D2FD72-8D88-8FB5-AFAE-F761E5660562}"/>
              </a:ext>
            </a:extLst>
          </p:cNvPr>
          <p:cNvSpPr txBox="1"/>
          <p:nvPr/>
        </p:nvSpPr>
        <p:spPr>
          <a:xfrm>
            <a:off x="7702106" y="756032"/>
            <a:ext cx="3096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nl-BE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BM Plex Sans" panose="020B0503050203000203" pitchFamily="34" charset="0"/>
              </a:rPr>
              <a:t>Robin</a:t>
            </a:r>
            <a:endParaRPr lang="nl-BE" sz="1400" dirty="0">
              <a:solidFill>
                <a:schemeClr val="tx1">
                  <a:lumMod val="65000"/>
                  <a:lumOff val="35000"/>
                </a:schemeClr>
              </a:solidFill>
              <a:latin typeface="IBM Plex Sans" panose="020B0503050203000203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EBBCD2-3F1D-91D2-E5F4-997CD8A4DAA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646" t="7428" r="10543" b="5607"/>
          <a:stretch/>
        </p:blipFill>
        <p:spPr>
          <a:xfrm>
            <a:off x="1970202" y="1402529"/>
            <a:ext cx="6476214" cy="4951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39E4707653564CBB06A3D11180284C" ma:contentTypeVersion="12" ma:contentTypeDescription="Een nieuw document maken." ma:contentTypeScope="" ma:versionID="22726924031169f703ea507c4a50934e">
  <xsd:schema xmlns:xsd="http://www.w3.org/2001/XMLSchema" xmlns:xs="http://www.w3.org/2001/XMLSchema" xmlns:p="http://schemas.microsoft.com/office/2006/metadata/properties" xmlns:ns2="1ae92038-20c4-44ef-a75d-617b2912df81" xmlns:ns3="c62c5d3f-5e40-49bf-9399-47bd4ed0e7f1" targetNamespace="http://schemas.microsoft.com/office/2006/metadata/properties" ma:root="true" ma:fieldsID="dbc37f9664c7ff07d02d0bc7443b2208" ns2:_="" ns3:_="">
    <xsd:import namespace="1ae92038-20c4-44ef-a75d-617b2912df81"/>
    <xsd:import namespace="c62c5d3f-5e40-49bf-9399-47bd4ed0e7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e92038-20c4-44ef-a75d-617b2912df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2c5d3f-5e40-49bf-9399-47bd4ed0e7f1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866DAE-5E9A-4D75-AFAC-827066CED6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e92038-20c4-44ef-a75d-617b2912df81"/>
    <ds:schemaRef ds:uri="c62c5d3f-5e40-49bf-9399-47bd4ed0e7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0289922-156A-4424-858B-915AAF9D74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236</Words>
  <Application>Microsoft Office PowerPoint</Application>
  <PresentationFormat>Widescreen</PresentationFormat>
  <Paragraphs>75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</vt:lpstr>
      <vt:lpstr>Aptos Display</vt:lpstr>
      <vt:lpstr>Arial</vt:lpstr>
      <vt:lpstr>IBM Plex Mono</vt:lpstr>
      <vt:lpstr>IBM Plex Mono SemiBold</vt:lpstr>
      <vt:lpstr>IBM Plex Sans</vt:lpstr>
      <vt:lpstr>Kantoorthema</vt:lpstr>
      <vt:lpstr>_Sprint review 4</vt:lpstr>
      <vt:lpstr>_Agenda</vt:lpstr>
      <vt:lpstr>_Meet the team </vt:lpstr>
      <vt:lpstr>_Recap_van_sprint_3</vt:lpstr>
      <vt:lpstr>PowerPoint Presentation</vt:lpstr>
      <vt:lpstr>PowerPoint Presentation</vt:lpstr>
      <vt:lpstr>PowerPoint Presentation</vt:lpstr>
      <vt:lpstr>_Campagne plan (strategie)</vt:lpstr>
      <vt:lpstr>_Campagne plan (Sociale media posts)</vt:lpstr>
      <vt:lpstr>_Campagne plan (mock-up’s)</vt:lpstr>
      <vt:lpstr>_NOG VRAGEN?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_Sprint review 4</dc:title>
  <dc:creator>noortje Moelans</dc:creator>
  <cp:lastModifiedBy>Robin Bayraktar</cp:lastModifiedBy>
  <cp:revision>6</cp:revision>
  <dcterms:created xsi:type="dcterms:W3CDTF">2024-05-14T14:01:42Z</dcterms:created>
  <dcterms:modified xsi:type="dcterms:W3CDTF">2024-05-19T16:33:17Z</dcterms:modified>
</cp:coreProperties>
</file>